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Lst>
  <p:notesMasterIdLst>
    <p:notesMasterId r:id="rId18"/>
  </p:notesMasterIdLst>
  <p:handoutMasterIdLst>
    <p:handoutMasterId r:id="rId19"/>
  </p:handoutMasterIdLst>
  <p:sldIdLst>
    <p:sldId id="295" r:id="rId6"/>
    <p:sldId id="381" r:id="rId7"/>
    <p:sldId id="482" r:id="rId8"/>
    <p:sldId id="376" r:id="rId9"/>
    <p:sldId id="394" r:id="rId10"/>
    <p:sldId id="377" r:id="rId11"/>
    <p:sldId id="384" r:id="rId12"/>
    <p:sldId id="490" r:id="rId13"/>
    <p:sldId id="390" r:id="rId14"/>
    <p:sldId id="504" r:id="rId15"/>
    <p:sldId id="386" r:id="rId16"/>
    <p:sldId id="505" r:id="rId17"/>
  </p:sldIdLst>
  <p:sldSz cx="9144000" cy="6858000" type="screen4x3"/>
  <p:notesSz cx="6805613" cy="9944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18">
          <p15:clr>
            <a:srgbClr val="A4A3A4"/>
          </p15:clr>
        </p15:guide>
        <p15:guide id="2" orient="horz" pos="1842">
          <p15:clr>
            <a:srgbClr val="A4A3A4"/>
          </p15:clr>
        </p15:guide>
        <p15:guide id="3" orient="horz" pos="3702">
          <p15:clr>
            <a:srgbClr val="A4A3A4"/>
          </p15:clr>
        </p15:guide>
        <p15:guide id="4" orient="horz" pos="1026">
          <p15:clr>
            <a:srgbClr val="A4A3A4"/>
          </p15:clr>
        </p15:guide>
        <p15:guide id="5" orient="horz" pos="210">
          <p15:clr>
            <a:srgbClr val="A4A3A4"/>
          </p15:clr>
        </p15:guide>
        <p15:guide id="6" orient="horz" pos="754">
          <p15:clr>
            <a:srgbClr val="A4A3A4"/>
          </p15:clr>
        </p15:guide>
        <p15:guide id="7" orient="horz" pos="3748">
          <p15:clr>
            <a:srgbClr val="A4A3A4"/>
          </p15:clr>
        </p15:guide>
        <p15:guide id="8" pos="431">
          <p15:clr>
            <a:srgbClr val="A4A3A4"/>
          </p15:clr>
        </p15:guide>
        <p15:guide id="9" pos="5329">
          <p15:clr>
            <a:srgbClr val="A4A3A4"/>
          </p15:clr>
        </p15:guide>
        <p15:guide id="10" pos="2925">
          <p15:clr>
            <a:srgbClr val="A4A3A4"/>
          </p15:clr>
        </p15:guide>
        <p15:guide id="11" pos="2835">
          <p15:clr>
            <a:srgbClr val="A4A3A4"/>
          </p15:clr>
        </p15:guide>
      </p15:sldGuideLst>
    </p:ext>
    <p:ext uri="{2D200454-40CA-4A62-9FC3-DE9A4176ACB9}">
      <p15:notesGuideLst xmlns:p15="http://schemas.microsoft.com/office/powerpoint/2012/main">
        <p15:guide id="1" orient="horz" pos="3132" userDrawn="1">
          <p15:clr>
            <a:srgbClr val="A4A3A4"/>
          </p15:clr>
        </p15:guide>
        <p15:guide id="2" pos="214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SON, Colette" initials="MC" lastIdx="1" clrIdx="0"/>
  <p:cmAuthor id="1" name="DENHAM, Rebecca" initials="DR" lastIdx="1" clrIdx="1">
    <p:extLst>
      <p:ext uri="{19B8F6BF-5375-455C-9EA6-DF929625EA0E}">
        <p15:presenceInfo xmlns:p15="http://schemas.microsoft.com/office/powerpoint/2012/main" userId="DENHAM, Rebecca" providerId="None"/>
      </p:ext>
    </p:extLst>
  </p:cmAuthor>
  <p:cmAuthor id="2" name="BEGUM, Jasna" initials="BJ" lastIdx="1" clrIdx="2">
    <p:extLst>
      <p:ext uri="{19B8F6BF-5375-455C-9EA6-DF929625EA0E}">
        <p15:presenceInfo xmlns:p15="http://schemas.microsoft.com/office/powerpoint/2012/main" userId="S::Jasna.BEGUM@EDUCATION.GOV.UK::c6bd3ea0-ad74-446f-bcd4-aef8374d39a3" providerId="AD"/>
      </p:ext>
    </p:extLst>
  </p:cmAuthor>
  <p:cmAuthor id="3" name="DENHAM, Rebecca" initials="DR [2]" lastIdx="7" clrIdx="3">
    <p:extLst>
      <p:ext uri="{19B8F6BF-5375-455C-9EA6-DF929625EA0E}">
        <p15:presenceInfo xmlns:p15="http://schemas.microsoft.com/office/powerpoint/2012/main" userId="S::Rebecca.DENHAM@EDUCATION.GOV.UK::ccf882d2-41eb-4b5a-96b2-8e9f380e2467" providerId="AD"/>
      </p:ext>
    </p:extLst>
  </p:cmAuthor>
  <p:cmAuthor id="4" name="LATUS, Steve" initials="LS" lastIdx="5" clrIdx="4">
    <p:extLst>
      <p:ext uri="{19B8F6BF-5375-455C-9EA6-DF929625EA0E}">
        <p15:presenceInfo xmlns:p15="http://schemas.microsoft.com/office/powerpoint/2012/main" userId="S::Steve.LATUS@EDUCATION.GOV.UK::41ce0a9d-eca4-4b1c-ba78-55248d465a7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4266A"/>
    <a:srgbClr val="FF9966"/>
    <a:srgbClr val="FF9933"/>
    <a:srgbClr val="FFCC00"/>
    <a:srgbClr val="CC6600"/>
    <a:srgbClr val="F79646"/>
    <a:srgbClr val="CC3300"/>
    <a:srgbClr val="A50021"/>
    <a:srgbClr val="FFCC66"/>
    <a:srgbClr val="C6E0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9" d="100"/>
          <a:sy n="109" d="100"/>
        </p:scale>
        <p:origin x="1674" y="108"/>
      </p:cViewPr>
      <p:guideLst>
        <p:guide orient="horz" pos="618"/>
        <p:guide orient="horz" pos="1842"/>
        <p:guide orient="horz" pos="3702"/>
        <p:guide orient="horz" pos="1026"/>
        <p:guide orient="horz" pos="210"/>
        <p:guide orient="horz" pos="754"/>
        <p:guide orient="horz" pos="3748"/>
        <p:guide pos="431"/>
        <p:guide pos="5329"/>
        <p:guide pos="2925"/>
        <p:guide pos="2835"/>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3132"/>
        <p:guide pos="214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TUS, Steve" userId="41ce0a9d-eca4-4b1c-ba78-55248d465a7f" providerId="ADAL" clId="{283A1A9F-FB8E-4B66-81C6-E021A5DEAB2B}"/>
    <pc:docChg chg="delSld modSld">
      <pc:chgData name="LATUS, Steve" userId="41ce0a9d-eca4-4b1c-ba78-55248d465a7f" providerId="ADAL" clId="{283A1A9F-FB8E-4B66-81C6-E021A5DEAB2B}" dt="2021-10-14T09:43:21.718" v="76" actId="6549"/>
      <pc:docMkLst>
        <pc:docMk/>
      </pc:docMkLst>
      <pc:sldChg chg="modSp mod">
        <pc:chgData name="LATUS, Steve" userId="41ce0a9d-eca4-4b1c-ba78-55248d465a7f" providerId="ADAL" clId="{283A1A9F-FB8E-4B66-81C6-E021A5DEAB2B}" dt="2021-10-14T09:42:56.082" v="73" actId="6549"/>
        <pc:sldMkLst>
          <pc:docMk/>
          <pc:sldMk cId="3547166544" sldId="295"/>
        </pc:sldMkLst>
        <pc:spChg chg="mod">
          <ac:chgData name="LATUS, Steve" userId="41ce0a9d-eca4-4b1c-ba78-55248d465a7f" providerId="ADAL" clId="{283A1A9F-FB8E-4B66-81C6-E021A5DEAB2B}" dt="2021-10-14T09:42:56.082" v="73" actId="6549"/>
          <ac:spMkLst>
            <pc:docMk/>
            <pc:sldMk cId="3547166544" sldId="295"/>
            <ac:spMk id="2" creationId="{00000000-0000-0000-0000-000000000000}"/>
          </ac:spMkLst>
        </pc:spChg>
      </pc:sldChg>
      <pc:sldChg chg="modSp mod">
        <pc:chgData name="LATUS, Steve" userId="41ce0a9d-eca4-4b1c-ba78-55248d465a7f" providerId="ADAL" clId="{283A1A9F-FB8E-4B66-81C6-E021A5DEAB2B}" dt="2021-10-14T09:43:21.718" v="76" actId="6549"/>
        <pc:sldMkLst>
          <pc:docMk/>
          <pc:sldMk cId="2346066732" sldId="381"/>
        </pc:sldMkLst>
        <pc:spChg chg="mod">
          <ac:chgData name="LATUS, Steve" userId="41ce0a9d-eca4-4b1c-ba78-55248d465a7f" providerId="ADAL" clId="{283A1A9F-FB8E-4B66-81C6-E021A5DEAB2B}" dt="2021-10-14T09:43:21.718" v="76" actId="6549"/>
          <ac:spMkLst>
            <pc:docMk/>
            <pc:sldMk cId="2346066732" sldId="381"/>
            <ac:spMk id="3" creationId="{1B77992A-C1E2-4264-A4C5-8DDF492EAB7C}"/>
          </ac:spMkLst>
        </pc:spChg>
      </pc:sldChg>
      <pc:sldChg chg="del">
        <pc:chgData name="LATUS, Steve" userId="41ce0a9d-eca4-4b1c-ba78-55248d465a7f" providerId="ADAL" clId="{283A1A9F-FB8E-4B66-81C6-E021A5DEAB2B}" dt="2021-10-14T09:43:17.562" v="75" actId="47"/>
        <pc:sldMkLst>
          <pc:docMk/>
          <pc:sldMk cId="3029312089" sldId="494"/>
        </pc:sldMkLst>
      </pc:sldChg>
      <pc:sldChg chg="del">
        <pc:chgData name="LATUS, Steve" userId="41ce0a9d-eca4-4b1c-ba78-55248d465a7f" providerId="ADAL" clId="{283A1A9F-FB8E-4B66-81C6-E021A5DEAB2B}" dt="2021-10-14T09:43:13.653" v="74" actId="47"/>
        <pc:sldMkLst>
          <pc:docMk/>
          <pc:sldMk cId="4292703309" sldId="496"/>
        </pc:sldMkLst>
      </pc:sldChg>
      <pc:sldChg chg="del">
        <pc:chgData name="LATUS, Steve" userId="41ce0a9d-eca4-4b1c-ba78-55248d465a7f" providerId="ADAL" clId="{283A1A9F-FB8E-4B66-81C6-E021A5DEAB2B}" dt="2021-10-14T09:42:18.654" v="0" actId="47"/>
        <pc:sldMkLst>
          <pc:docMk/>
          <pc:sldMk cId="3900035017" sldId="506"/>
        </pc:sldMkLst>
      </pc:sld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20441" y="9446895"/>
            <a:ext cx="1114577" cy="497205"/>
          </a:xfrm>
          <a:prstGeom prst="rect">
            <a:avLst/>
          </a:prstGeom>
        </p:spPr>
        <p:txBody>
          <a:bodyPr vert="horz" lIns="91440" tIns="45720" rIns="91440" bIns="45720" rtlCol="0"/>
          <a:lstStyle>
            <a:lvl1pPr algn="r">
              <a:defRPr sz="1200"/>
            </a:lvl1pPr>
          </a:lstStyle>
          <a:p>
            <a:pPr algn="l"/>
            <a:fld id="{63D1F4A6-7DD5-42E4-9750-A8709F395147}" type="datetimeFigureOut">
              <a:rPr lang="en-GB" smtClean="0"/>
              <a:pPr algn="l"/>
              <a:t>04/11/2021</a:t>
            </a:fld>
            <a:endParaRPr lang="en-GB" dirty="0"/>
          </a:p>
        </p:txBody>
      </p:sp>
      <p:sp>
        <p:nvSpPr>
          <p:cNvPr id="4" name="Footer Placeholder 3"/>
          <p:cNvSpPr>
            <a:spLocks noGrp="1"/>
          </p:cNvSpPr>
          <p:nvPr>
            <p:ph type="ftr" sz="quarter" idx="2"/>
          </p:nvPr>
        </p:nvSpPr>
        <p:spPr>
          <a:xfrm>
            <a:off x="1258888" y="9446895"/>
            <a:ext cx="4859320" cy="497205"/>
          </a:xfrm>
          <a:prstGeom prst="rect">
            <a:avLst/>
          </a:prstGeom>
        </p:spPr>
        <p:txBody>
          <a:bodyPr vert="horz" lIns="91440" tIns="45720" rIns="91440" bIns="45720" rtlCol="0" anchor="t" anchorCtr="0"/>
          <a:lstStyle>
            <a:lvl1pPr algn="l">
              <a:defRPr sz="1200"/>
            </a:lvl1pPr>
          </a:lstStyle>
          <a:p>
            <a:endParaRPr lang="en-GB" dirty="0"/>
          </a:p>
        </p:txBody>
      </p:sp>
      <p:sp>
        <p:nvSpPr>
          <p:cNvPr id="5" name="Slide Number Placeholder 4"/>
          <p:cNvSpPr>
            <a:spLocks noGrp="1"/>
          </p:cNvSpPr>
          <p:nvPr>
            <p:ph type="sldNum" sz="quarter" idx="3"/>
          </p:nvPr>
        </p:nvSpPr>
        <p:spPr>
          <a:xfrm>
            <a:off x="6261124" y="9445169"/>
            <a:ext cx="542914" cy="497205"/>
          </a:xfrm>
          <a:prstGeom prst="rect">
            <a:avLst/>
          </a:prstGeom>
        </p:spPr>
        <p:txBody>
          <a:bodyPr vert="horz" lIns="91440" tIns="45720" rIns="91440" bIns="45720" rtlCol="0" anchor="t" anchorCtr="0"/>
          <a:lstStyle>
            <a:lvl1pPr algn="r">
              <a:defRPr sz="1200"/>
            </a:lvl1pPr>
          </a:lstStyle>
          <a:p>
            <a:fld id="{C5ABB7FA-2627-47C9-9258-FDF90D155C04}" type="slidenum">
              <a:rPr lang="en-GB" smtClean="0"/>
              <a:t>‹#›</a:t>
            </a:fld>
            <a:endParaRPr lang="en-GB" dirty="0"/>
          </a:p>
        </p:txBody>
      </p:sp>
      <p:sp>
        <p:nvSpPr>
          <p:cNvPr id="7" name="Header Placeholder 6"/>
          <p:cNvSpPr>
            <a:spLocks noGrp="1"/>
          </p:cNvSpPr>
          <p:nvPr>
            <p:ph type="hdr" sz="quarter"/>
          </p:nvPr>
        </p:nvSpPr>
        <p:spPr>
          <a:xfrm>
            <a:off x="1544900" y="195219"/>
            <a:ext cx="4716224" cy="548161"/>
          </a:xfrm>
          <a:prstGeom prst="rect">
            <a:avLst/>
          </a:prstGeom>
        </p:spPr>
        <p:txBody>
          <a:bodyPr vert="horz" lIns="91440" tIns="45720" rIns="91440" bIns="45720" rtlCol="0"/>
          <a:lstStyle>
            <a:lvl1pPr algn="l">
              <a:defRPr sz="1200"/>
            </a:lvl1pPr>
          </a:lstStyle>
          <a:p>
            <a:endParaRPr lang="en-GB" dirty="0"/>
          </a:p>
        </p:txBody>
      </p:sp>
      <p:pic>
        <p:nvPicPr>
          <p:cNvPr id="8" name="Picture 7" descr="Department for Education" title="Logo"/>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199" y="195220"/>
            <a:ext cx="857495" cy="55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95452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430213" y="273050"/>
            <a:ext cx="5873750" cy="4405313"/>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7405" y="4723448"/>
            <a:ext cx="5359346" cy="447484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Date Placeholder 2"/>
          <p:cNvSpPr>
            <a:spLocks noGrp="1"/>
          </p:cNvSpPr>
          <p:nvPr>
            <p:ph type="dt" sz="quarter" idx="1"/>
          </p:nvPr>
        </p:nvSpPr>
        <p:spPr>
          <a:xfrm>
            <a:off x="-20441" y="9446895"/>
            <a:ext cx="1114577" cy="497205"/>
          </a:xfrm>
          <a:prstGeom prst="rect">
            <a:avLst/>
          </a:prstGeom>
        </p:spPr>
        <p:txBody>
          <a:bodyPr vert="horz" lIns="91440" tIns="45720" rIns="91440" bIns="45720" rtlCol="0"/>
          <a:lstStyle>
            <a:lvl1pPr algn="r">
              <a:defRPr sz="1200"/>
            </a:lvl1pPr>
          </a:lstStyle>
          <a:p>
            <a:pPr algn="l"/>
            <a:fld id="{63D1F4A6-7DD5-42E4-9750-A8709F395147}" type="datetimeFigureOut">
              <a:rPr lang="en-GB" smtClean="0"/>
              <a:pPr algn="l"/>
              <a:t>04/11/2021</a:t>
            </a:fld>
            <a:endParaRPr lang="en-GB" dirty="0"/>
          </a:p>
        </p:txBody>
      </p:sp>
      <p:sp>
        <p:nvSpPr>
          <p:cNvPr id="9" name="Footer Placeholder 3"/>
          <p:cNvSpPr>
            <a:spLocks noGrp="1"/>
          </p:cNvSpPr>
          <p:nvPr>
            <p:ph type="ftr" sz="quarter" idx="4"/>
          </p:nvPr>
        </p:nvSpPr>
        <p:spPr>
          <a:xfrm>
            <a:off x="1258888" y="9446895"/>
            <a:ext cx="4859320" cy="497205"/>
          </a:xfrm>
          <a:prstGeom prst="rect">
            <a:avLst/>
          </a:prstGeom>
        </p:spPr>
        <p:txBody>
          <a:bodyPr vert="horz" lIns="91440" tIns="45720" rIns="91440" bIns="45720" rtlCol="0" anchor="t" anchorCtr="0"/>
          <a:lstStyle>
            <a:lvl1pPr algn="l">
              <a:defRPr sz="1200"/>
            </a:lvl1pPr>
          </a:lstStyle>
          <a:p>
            <a:endParaRPr lang="en-GB" dirty="0"/>
          </a:p>
        </p:txBody>
      </p:sp>
      <p:sp>
        <p:nvSpPr>
          <p:cNvPr id="10" name="Slide Number Placeholder 4"/>
          <p:cNvSpPr>
            <a:spLocks noGrp="1"/>
          </p:cNvSpPr>
          <p:nvPr>
            <p:ph type="sldNum" sz="quarter" idx="5"/>
          </p:nvPr>
        </p:nvSpPr>
        <p:spPr>
          <a:xfrm>
            <a:off x="6261124" y="9445169"/>
            <a:ext cx="542914" cy="497205"/>
          </a:xfrm>
          <a:prstGeom prst="rect">
            <a:avLst/>
          </a:prstGeom>
        </p:spPr>
        <p:txBody>
          <a:bodyPr vert="horz" lIns="91440" tIns="45720" rIns="91440" bIns="45720" rtlCol="0" anchor="t" anchorCtr="0"/>
          <a:lstStyle>
            <a:lvl1pPr algn="r">
              <a:defRPr sz="1200"/>
            </a:lvl1pPr>
          </a:lstStyle>
          <a:p>
            <a:fld id="{C5ABB7FA-2627-47C9-9258-FDF90D155C04}" type="slidenum">
              <a:rPr lang="en-GB" smtClean="0"/>
              <a:t>‹#›</a:t>
            </a:fld>
            <a:endParaRPr lang="en-GB" dirty="0"/>
          </a:p>
        </p:txBody>
      </p:sp>
    </p:spTree>
    <p:extLst>
      <p:ext uri="{BB962C8B-B14F-4D97-AF65-F5344CB8AC3E}">
        <p14:creationId xmlns:p14="http://schemas.microsoft.com/office/powerpoint/2010/main" val="675420162"/>
      </p:ext>
    </p:extLst>
  </p:cSld>
  <p:clrMap bg1="lt1" tx1="dk1" bg2="lt2" tx2="dk2" accent1="accent1" accent2="accent2" accent3="accent3" accent4="accent4" accent5="accent5" accent6="accent6" hlink="hlink" folHlink="folHlink"/>
  <p:notesStyle>
    <a:lvl1pPr marL="171450" indent="-171450" algn="l" defTabSz="914400" rtl="0" eaLnBrk="1" latinLnBrk="0" hangingPunct="1">
      <a:buFont typeface="Arial" pitchFamily="34" charset="0"/>
      <a:buChar char="•"/>
      <a:defRPr sz="1200" b="1" kern="1200">
        <a:solidFill>
          <a:schemeClr val="tx1"/>
        </a:solidFill>
        <a:latin typeface="+mn-lt"/>
        <a:ea typeface="+mn-ea"/>
        <a:cs typeface="+mn-cs"/>
      </a:defRPr>
    </a:lvl1pPr>
    <a:lvl2pPr marL="368300" indent="-171450" algn="l" defTabSz="914400" rtl="0" eaLnBrk="1" latinLnBrk="0" hangingPunct="1">
      <a:buFont typeface="Arial" pitchFamily="34" charset="0"/>
      <a:buChar char="•"/>
      <a:defRPr sz="1200" kern="1200">
        <a:solidFill>
          <a:schemeClr val="tx1"/>
        </a:solidFill>
        <a:latin typeface="+mn-lt"/>
        <a:ea typeface="+mn-ea"/>
        <a:cs typeface="+mn-cs"/>
      </a:defRPr>
    </a:lvl2pPr>
    <a:lvl3pPr marL="533400" indent="-171450" algn="l" defTabSz="914400" rtl="0" eaLnBrk="1" latinLnBrk="0" hangingPunct="1">
      <a:buFont typeface="Arial" pitchFamily="34" charset="0"/>
      <a:buChar char="•"/>
      <a:defRPr sz="1200" kern="1200">
        <a:solidFill>
          <a:schemeClr val="tx1"/>
        </a:solidFill>
        <a:latin typeface="+mn-lt"/>
        <a:ea typeface="+mn-ea"/>
        <a:cs typeface="+mn-cs"/>
      </a:defRPr>
    </a:lvl3pPr>
    <a:lvl4pPr marL="715963" indent="-171450" algn="l" defTabSz="914400" rtl="0" eaLnBrk="1" latinLnBrk="0" hangingPunct="1">
      <a:buFont typeface="Arial" pitchFamily="34" charset="0"/>
      <a:buChar char="•"/>
      <a:defRPr sz="1200" kern="1200">
        <a:solidFill>
          <a:schemeClr val="tx1"/>
        </a:solidFill>
        <a:latin typeface="+mn-lt"/>
        <a:ea typeface="+mn-ea"/>
        <a:cs typeface="+mn-cs"/>
      </a:defRPr>
    </a:lvl4pPr>
    <a:lvl5pPr marL="987425" indent="-174625" algn="l" defTabSz="987425" rtl="0" eaLnBrk="1" latinLnBrk="0" hangingPunct="1">
      <a:buFont typeface="Arial" pitchFamily="34" charset="0"/>
      <a:buChar char="•"/>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0213" y="273050"/>
            <a:ext cx="5873750" cy="4405313"/>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5ABB7FA-2627-47C9-9258-FDF90D155C04}" type="slidenum">
              <a:rPr lang="en-GB" smtClean="0"/>
              <a:t>1</a:t>
            </a:fld>
            <a:endParaRPr lang="en-GB" dirty="0"/>
          </a:p>
        </p:txBody>
      </p:sp>
    </p:spTree>
    <p:extLst>
      <p:ext uri="{BB962C8B-B14F-4D97-AF65-F5344CB8AC3E}">
        <p14:creationId xmlns:p14="http://schemas.microsoft.com/office/powerpoint/2010/main" val="6632067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7688" y="273050"/>
            <a:ext cx="7829551" cy="4405313"/>
          </a:xfrm>
        </p:spPr>
      </p:sp>
      <p:sp>
        <p:nvSpPr>
          <p:cNvPr id="3" name="Notes Placeholder 2"/>
          <p:cNvSpPr>
            <a:spLocks noGrp="1"/>
          </p:cNvSpPr>
          <p:nvPr>
            <p:ph type="body" idx="1"/>
          </p:nvPr>
        </p:nvSpPr>
        <p:spPr/>
        <p:txBody>
          <a:bodyPr/>
          <a:lstStyle/>
          <a:p>
            <a:pPr marL="0" indent="0">
              <a:buNone/>
            </a:pPr>
            <a:r>
              <a:rPr lang="en-GB" dirty="0"/>
              <a:t>Toni to present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ABB7FA-2627-47C9-9258-FDF90D155C0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07454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0213" y="273050"/>
            <a:ext cx="5873750" cy="4405313"/>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50000"/>
              </a:lnSpc>
              <a:spcBef>
                <a:spcPts val="0"/>
              </a:spcBef>
              <a:spcAft>
                <a:spcPts val="0"/>
              </a:spcAft>
              <a:buClrTx/>
              <a:buSzTx/>
              <a:buFont typeface="Arial" panose="020B0604020202020204" pitchFamily="34" charset="0"/>
              <a:buNone/>
              <a:tabLst/>
              <a:defRPr/>
            </a:pPr>
            <a:endParaRPr kumimoji="0" lang="en-GB" sz="1200" b="1" i="0" u="none" strike="noStrike" kern="1200" cap="none" spc="0" normalizeH="0" baseline="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10"/>
          </p:nvPr>
        </p:nvSpPr>
        <p:spPr/>
        <p:txBody>
          <a:bodyPr/>
          <a:lstStyle/>
          <a:p>
            <a:fld id="{C5ABB7FA-2627-47C9-9258-FDF90D155C04}" type="slidenum">
              <a:rPr lang="en-GB" smtClean="0"/>
              <a:t>4</a:t>
            </a:fld>
            <a:endParaRPr lang="en-GB" dirty="0"/>
          </a:p>
        </p:txBody>
      </p:sp>
    </p:spTree>
    <p:extLst>
      <p:ext uri="{BB962C8B-B14F-4D97-AF65-F5344CB8AC3E}">
        <p14:creationId xmlns:p14="http://schemas.microsoft.com/office/powerpoint/2010/main" val="25066700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81075"/>
            <a:ext cx="7772400" cy="1470025"/>
          </a:xfrm>
        </p:spPr>
        <p:txBody>
          <a:bodyPr>
            <a:noAutofit/>
          </a:bodyPr>
          <a:lstStyle>
            <a:lvl1pPr algn="l">
              <a:defRPr lang="en-GB" sz="5400" b="1" kern="1200" noProof="0" dirty="0" smtClean="0">
                <a:solidFill>
                  <a:srgbClr val="104F75"/>
                </a:solidFill>
                <a:latin typeface="+mj-lt"/>
                <a:ea typeface="+mn-ea"/>
                <a:cs typeface="+mn-cs"/>
              </a:defRPr>
            </a:lvl1pPr>
          </a:lstStyle>
          <a:p>
            <a:r>
              <a:rPr lang="en-US"/>
              <a:t>Click to edit Master title style</a:t>
            </a:r>
            <a:endParaRPr lang="en-GB"/>
          </a:p>
        </p:txBody>
      </p:sp>
      <p:sp>
        <p:nvSpPr>
          <p:cNvPr id="3" name="Subtitle 2"/>
          <p:cNvSpPr>
            <a:spLocks noGrp="1"/>
          </p:cNvSpPr>
          <p:nvPr>
            <p:ph type="subTitle" idx="1"/>
          </p:nvPr>
        </p:nvSpPr>
        <p:spPr>
          <a:xfrm>
            <a:off x="683568" y="2924944"/>
            <a:ext cx="6400800" cy="1752600"/>
          </a:xfrm>
        </p:spPr>
        <p:txBody>
          <a:bodyPr>
            <a:noAutofit/>
          </a:bodyPr>
          <a:lstStyle>
            <a:lvl1pPr marL="0" indent="0" algn="l">
              <a:buNone/>
              <a:defRPr sz="2000" b="1">
                <a:solidFill>
                  <a:schemeClr val="tx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12" name="Date Placeholder 3"/>
          <p:cNvSpPr>
            <a:spLocks noGrp="1"/>
          </p:cNvSpPr>
          <p:nvPr>
            <p:ph type="dt" sz="half" idx="2"/>
          </p:nvPr>
        </p:nvSpPr>
        <p:spPr>
          <a:xfrm>
            <a:off x="2123728" y="6334125"/>
            <a:ext cx="1224136" cy="365125"/>
          </a:xfrm>
          <a:prstGeom prst="rect">
            <a:avLst/>
          </a:prstGeom>
        </p:spPr>
        <p:txBody>
          <a:bodyPr/>
          <a:lstStyle>
            <a:lvl1pPr>
              <a:defRPr sz="1200">
                <a:solidFill>
                  <a:schemeClr val="tx1">
                    <a:lumMod val="50000"/>
                    <a:lumOff val="50000"/>
                  </a:schemeClr>
                </a:solidFill>
              </a:defRPr>
            </a:lvl1pPr>
          </a:lstStyle>
          <a:p>
            <a:fld id="{B5E69749-5551-4F5F-A3EA-C88943F21456}" type="datetimeFigureOut">
              <a:rPr lang="en-GB" smtClean="0"/>
              <a:pPr/>
              <a:t>04/11/2021</a:t>
            </a:fld>
            <a:endParaRPr lang="en-GB" dirty="0"/>
          </a:p>
        </p:txBody>
      </p:sp>
      <p:sp>
        <p:nvSpPr>
          <p:cNvPr id="13" name="Footer Placeholder 4"/>
          <p:cNvSpPr>
            <a:spLocks noGrp="1"/>
          </p:cNvSpPr>
          <p:nvPr>
            <p:ph type="ftr" sz="quarter" idx="3"/>
          </p:nvPr>
        </p:nvSpPr>
        <p:spPr>
          <a:xfrm>
            <a:off x="3419872" y="6334125"/>
            <a:ext cx="4464496" cy="365125"/>
          </a:xfrm>
          <a:prstGeom prst="rect">
            <a:avLst/>
          </a:prstGeom>
        </p:spPr>
        <p:txBody>
          <a:bodyPr/>
          <a:lstStyle>
            <a:lvl1pPr>
              <a:defRPr lang="en-GB" sz="1200" kern="1200" dirty="0">
                <a:solidFill>
                  <a:schemeClr val="tx1">
                    <a:lumMod val="50000"/>
                    <a:lumOff val="50000"/>
                  </a:schemeClr>
                </a:solidFill>
                <a:latin typeface="+mn-lt"/>
                <a:ea typeface="+mn-ea"/>
                <a:cs typeface="+mn-cs"/>
              </a:defRPr>
            </a:lvl1pPr>
          </a:lstStyle>
          <a:p>
            <a:endParaRPr lang="en-GB" dirty="0"/>
          </a:p>
        </p:txBody>
      </p:sp>
      <p:sp>
        <p:nvSpPr>
          <p:cNvPr id="14" name="Slide Number Placeholder 5"/>
          <p:cNvSpPr>
            <a:spLocks noGrp="1"/>
          </p:cNvSpPr>
          <p:nvPr>
            <p:ph type="sldNum" sz="quarter" idx="4"/>
          </p:nvPr>
        </p:nvSpPr>
        <p:spPr>
          <a:xfrm>
            <a:off x="7945388" y="6334125"/>
            <a:ext cx="514400" cy="365125"/>
          </a:xfrm>
          <a:prstGeom prst="rect">
            <a:avLst/>
          </a:prstGeom>
        </p:spPr>
        <p:txBody>
          <a:bodyPr/>
          <a:lstStyle>
            <a:lvl1pPr>
              <a:defRPr sz="1200">
                <a:solidFill>
                  <a:schemeClr val="tx1">
                    <a:lumMod val="50000"/>
                    <a:lumOff val="50000"/>
                  </a:schemeClr>
                </a:solidFill>
              </a:defRPr>
            </a:lvl1pPr>
          </a:lstStyle>
          <a:p>
            <a:fld id="{5DB98E5A-76C0-453E-B1E0-BC4AB04722D5}" type="slidenum">
              <a:rPr lang="en-GB" smtClean="0"/>
              <a:pPr/>
              <a:t>‹#›</a:t>
            </a:fld>
            <a:endParaRPr lang="en-GB" dirty="0"/>
          </a:p>
        </p:txBody>
      </p:sp>
    </p:spTree>
    <p:extLst>
      <p:ext uri="{BB962C8B-B14F-4D97-AF65-F5344CB8AC3E}">
        <p14:creationId xmlns:p14="http://schemas.microsoft.com/office/powerpoint/2010/main" val="2872273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5E69749-5551-4F5F-A3EA-C88943F21456}" type="datetimeFigureOut">
              <a:rPr lang="en-GB" smtClean="0"/>
              <a:pPr/>
              <a:t>04/11/2021</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5DB98E5A-76C0-453E-B1E0-BC4AB04722D5}" type="slidenum">
              <a:rPr lang="en-GB" smtClean="0"/>
              <a:pPr/>
              <a:t>‹#›</a:t>
            </a:fld>
            <a:endParaRPr lang="en-GB" dirty="0"/>
          </a:p>
        </p:txBody>
      </p:sp>
    </p:spTree>
    <p:extLst>
      <p:ext uri="{BB962C8B-B14F-4D97-AF65-F5344CB8AC3E}">
        <p14:creationId xmlns:p14="http://schemas.microsoft.com/office/powerpoint/2010/main" val="1710375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4213" y="333374"/>
            <a:ext cx="7775575" cy="647701"/>
          </a:xfrm>
        </p:spPr>
        <p:txBody>
          <a:bodyPr/>
          <a:lstStyle>
            <a:lvl1pPr>
              <a:defRPr baseline="0">
                <a:solidFill>
                  <a:schemeClr val="accent6">
                    <a:lumMod val="75000"/>
                  </a:schemeClr>
                </a:solidFill>
                <a:latin typeface="Leelawadee" panose="020B0502040204020203" pitchFamily="34" charset="-34"/>
              </a:defRPr>
            </a:lvl1pPr>
          </a:lstStyle>
          <a:p>
            <a:r>
              <a:rPr lang="en-US"/>
              <a:t>Click to edit Master title style</a:t>
            </a:r>
            <a:endParaRPr lang="en-GB"/>
          </a:p>
        </p:txBody>
      </p:sp>
      <p:sp>
        <p:nvSpPr>
          <p:cNvPr id="3" name="Content Placeholder 2"/>
          <p:cNvSpPr>
            <a:spLocks noGrp="1"/>
          </p:cNvSpPr>
          <p:nvPr>
            <p:ph idx="1"/>
          </p:nvPr>
        </p:nvSpPr>
        <p:spPr>
          <a:xfrm>
            <a:off x="684212" y="1196976"/>
            <a:ext cx="7775575" cy="4679949"/>
          </a:xfrm>
        </p:spPr>
        <p:txBody>
          <a:bodyPr/>
          <a:lstStyle>
            <a:lvl1pPr marL="342900" marR="0" indent="-3429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baseline="0">
                <a:latin typeface="Leelawadee" panose="020B0502040204020203" pitchFamily="34" charset="-34"/>
              </a:defRPr>
            </a:lvl1pPr>
            <a:lvl2pPr marL="742950" marR="0" indent="-28575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baseline="0">
                <a:latin typeface="Leelawadee" panose="020B0502040204020203" pitchFamily="34" charset="-34"/>
              </a:defRPr>
            </a:lvl2pPr>
            <a:lvl3pPr marL="1143000" marR="0"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baseline="0">
                <a:latin typeface="Leelawadee" panose="020B0502040204020203" pitchFamily="34" charset="-34"/>
              </a:defRPr>
            </a:lvl3pPr>
            <a:lvl4pPr marL="1600200" marR="0"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baseline="0">
                <a:latin typeface="Leelawadee" panose="020B0502040204020203" pitchFamily="34" charset="-34"/>
              </a:defRPr>
            </a:lvl4pPr>
            <a:lvl5pPr marL="2057400" marR="0"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baseline="0">
                <a:latin typeface="Leelawadee" panose="020B0502040204020203" pitchFamily="34" charset="-34"/>
              </a:defRPr>
            </a:lvl5pPr>
          </a:lstStyle>
          <a:p>
            <a:pPr marL="342900" marR="0" lvl="0" indent="-3429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a:pPr>
            <a:r>
              <a:rPr kumimoji="0" lang="en-US" sz="2000" b="1" i="0" u="none" strike="noStrike" kern="1200" cap="none" spc="0" normalizeH="0" baseline="0" noProof="0">
                <a:ln>
                  <a:noFill/>
                </a:ln>
                <a:solidFill>
                  <a:prstClr val="black"/>
                </a:solidFill>
                <a:effectLst/>
                <a:uLnTx/>
                <a:uFillTx/>
                <a:latin typeface="+mn-lt"/>
                <a:ea typeface="+mn-ea"/>
                <a:cs typeface="+mn-cs"/>
              </a:rPr>
              <a:t>Click to edit Master text styles</a:t>
            </a:r>
          </a:p>
          <a:p>
            <a:pPr marL="742950" marR="0" lvl="1" indent="-28575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a:pPr>
            <a:r>
              <a:rPr kumimoji="0" lang="en-US" sz="2000" b="0" i="0" u="none" strike="noStrike" kern="1200" cap="none" spc="0" normalizeH="0" baseline="0" noProof="0">
                <a:ln>
                  <a:noFill/>
                </a:ln>
                <a:solidFill>
                  <a:prstClr val="black"/>
                </a:solidFill>
                <a:effectLst/>
                <a:uLnTx/>
                <a:uFillTx/>
                <a:latin typeface="+mn-lt"/>
                <a:ea typeface="+mn-ea"/>
                <a:cs typeface="+mn-cs"/>
              </a:rPr>
              <a:t>Second level</a:t>
            </a:r>
          </a:p>
          <a:p>
            <a:pPr marL="1143000" marR="0" lvl="2"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a:pPr>
            <a:r>
              <a:rPr kumimoji="0" lang="en-US" sz="2000" b="0" i="0" u="none" strike="noStrike" kern="1200" cap="none" spc="0" normalizeH="0" baseline="0" noProof="0">
                <a:ln>
                  <a:noFill/>
                </a:ln>
                <a:solidFill>
                  <a:prstClr val="black"/>
                </a:solidFill>
                <a:effectLst/>
                <a:uLnTx/>
                <a:uFillTx/>
                <a:latin typeface="+mn-lt"/>
                <a:ea typeface="+mn-ea"/>
                <a:cs typeface="+mn-cs"/>
              </a:rPr>
              <a:t>Third level</a:t>
            </a:r>
          </a:p>
          <a:p>
            <a:pPr marL="1600200" marR="0" lvl="3"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a:pPr>
            <a:r>
              <a:rPr kumimoji="0" lang="en-US" sz="1600" b="0" i="0" u="none" strike="noStrike" kern="1200" cap="none" spc="0" normalizeH="0" baseline="0" noProof="0">
                <a:ln>
                  <a:noFill/>
                </a:ln>
                <a:solidFill>
                  <a:prstClr val="black"/>
                </a:solidFill>
                <a:effectLst/>
                <a:uLnTx/>
                <a:uFillTx/>
                <a:latin typeface="+mn-lt"/>
                <a:ea typeface="+mn-ea"/>
                <a:cs typeface="+mn-cs"/>
              </a:rPr>
              <a:t>Fourth level</a:t>
            </a:r>
          </a:p>
          <a:p>
            <a:pPr marL="2057400" marR="0" lvl="4"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a:pPr>
            <a:r>
              <a:rPr kumimoji="0" lang="en-US" sz="1600" b="0" i="0" u="none" strike="noStrike" kern="1200" cap="none" spc="0" normalizeH="0" baseline="0" noProof="0">
                <a:ln>
                  <a:noFill/>
                </a:ln>
                <a:solidFill>
                  <a:prstClr val="black"/>
                </a:solidFill>
                <a:effectLst/>
                <a:uLnTx/>
                <a:uFillTx/>
                <a:latin typeface="+mn-lt"/>
                <a:ea typeface="+mn-ea"/>
                <a:cs typeface="+mn-cs"/>
              </a:rPr>
              <a:t>Fifth level</a:t>
            </a:r>
            <a:endParaRPr kumimoji="0" lang="en-GB" sz="1600" b="0" i="0" u="none" strike="noStrike" kern="1200" cap="none" spc="0" normalizeH="0" baseline="0" noProof="0">
              <a:ln>
                <a:noFill/>
              </a:ln>
              <a:solidFill>
                <a:prstClr val="black"/>
              </a:solidFill>
              <a:effectLst/>
              <a:uLnTx/>
              <a:uFillTx/>
              <a:latin typeface="+mn-lt"/>
              <a:ea typeface="+mn-ea"/>
              <a:cs typeface="+mn-cs"/>
            </a:endParaRPr>
          </a:p>
        </p:txBody>
      </p:sp>
      <p:sp>
        <p:nvSpPr>
          <p:cNvPr id="7" name="Date Placeholder 3"/>
          <p:cNvSpPr>
            <a:spLocks noGrp="1"/>
          </p:cNvSpPr>
          <p:nvPr>
            <p:ph type="dt" sz="half" idx="2"/>
          </p:nvPr>
        </p:nvSpPr>
        <p:spPr>
          <a:xfrm>
            <a:off x="2123728" y="6334125"/>
            <a:ext cx="1224136" cy="365125"/>
          </a:xfrm>
          <a:prstGeom prst="rect">
            <a:avLst/>
          </a:prstGeom>
        </p:spPr>
        <p:txBody>
          <a:bodyPr/>
          <a:lstStyle>
            <a:lvl1pPr>
              <a:defRPr sz="1200">
                <a:solidFill>
                  <a:schemeClr val="tx1">
                    <a:lumMod val="50000"/>
                    <a:lumOff val="50000"/>
                  </a:schemeClr>
                </a:solidFill>
              </a:defRPr>
            </a:lvl1pPr>
          </a:lstStyle>
          <a:p>
            <a:fld id="{B5E69749-5551-4F5F-A3EA-C88943F21456}" type="datetimeFigureOut">
              <a:rPr lang="en-GB" smtClean="0"/>
              <a:pPr/>
              <a:t>04/11/2021</a:t>
            </a:fld>
            <a:endParaRPr lang="en-GB" dirty="0"/>
          </a:p>
        </p:txBody>
      </p:sp>
      <p:sp>
        <p:nvSpPr>
          <p:cNvPr id="8" name="Footer Placeholder 4"/>
          <p:cNvSpPr>
            <a:spLocks noGrp="1"/>
          </p:cNvSpPr>
          <p:nvPr>
            <p:ph type="ftr" sz="quarter" idx="3"/>
          </p:nvPr>
        </p:nvSpPr>
        <p:spPr>
          <a:xfrm>
            <a:off x="3419872" y="6334125"/>
            <a:ext cx="4464496" cy="365125"/>
          </a:xfrm>
          <a:prstGeom prst="rect">
            <a:avLst/>
          </a:prstGeom>
        </p:spPr>
        <p:txBody>
          <a:bodyPr/>
          <a:lstStyle>
            <a:lvl1pPr>
              <a:defRPr lang="en-GB" sz="1200" kern="1200" dirty="0">
                <a:solidFill>
                  <a:schemeClr val="tx1">
                    <a:lumMod val="50000"/>
                    <a:lumOff val="50000"/>
                  </a:schemeClr>
                </a:solidFill>
                <a:latin typeface="+mn-lt"/>
                <a:ea typeface="+mn-ea"/>
                <a:cs typeface="+mn-cs"/>
              </a:defRPr>
            </a:lvl1pPr>
          </a:lstStyle>
          <a:p>
            <a:endParaRPr lang="en-GB" dirty="0"/>
          </a:p>
        </p:txBody>
      </p:sp>
      <p:sp>
        <p:nvSpPr>
          <p:cNvPr id="9" name="Slide Number Placeholder 5"/>
          <p:cNvSpPr>
            <a:spLocks noGrp="1"/>
          </p:cNvSpPr>
          <p:nvPr>
            <p:ph type="sldNum" sz="quarter" idx="4"/>
          </p:nvPr>
        </p:nvSpPr>
        <p:spPr>
          <a:xfrm>
            <a:off x="7945388" y="6334125"/>
            <a:ext cx="514400" cy="365125"/>
          </a:xfrm>
          <a:prstGeom prst="rect">
            <a:avLst/>
          </a:prstGeom>
        </p:spPr>
        <p:txBody>
          <a:bodyPr/>
          <a:lstStyle>
            <a:lvl1pPr>
              <a:defRPr sz="1200">
                <a:solidFill>
                  <a:schemeClr val="tx1">
                    <a:lumMod val="50000"/>
                    <a:lumOff val="50000"/>
                  </a:schemeClr>
                </a:solidFill>
              </a:defRPr>
            </a:lvl1pPr>
          </a:lstStyle>
          <a:p>
            <a:fld id="{5DB98E5A-76C0-453E-B1E0-BC4AB04722D5}" type="slidenum">
              <a:rPr lang="en-GB" smtClean="0"/>
              <a:pPr/>
              <a:t>‹#›</a:t>
            </a:fld>
            <a:endParaRPr lang="en-GB" dirty="0"/>
          </a:p>
        </p:txBody>
      </p:sp>
    </p:spTree>
    <p:extLst>
      <p:ext uri="{BB962C8B-B14F-4D97-AF65-F5344CB8AC3E}">
        <p14:creationId xmlns:p14="http://schemas.microsoft.com/office/powerpoint/2010/main" val="2017596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8921" y="981075"/>
            <a:ext cx="7775575" cy="1253337"/>
          </a:xfrm>
        </p:spPr>
        <p:txBody>
          <a:bodyPr anchor="t"/>
          <a:lstStyle>
            <a:lvl1pPr algn="l">
              <a:defRPr sz="4000" b="1" cap="none" baseline="0"/>
            </a:lvl1pPr>
          </a:lstStyle>
          <a:p>
            <a:r>
              <a:rPr lang="en-US"/>
              <a:t>Click to edit Master title style</a:t>
            </a:r>
            <a:endParaRPr lang="en-GB"/>
          </a:p>
        </p:txBody>
      </p:sp>
      <p:sp>
        <p:nvSpPr>
          <p:cNvPr id="3" name="Text Placeholder 2"/>
          <p:cNvSpPr>
            <a:spLocks noGrp="1"/>
          </p:cNvSpPr>
          <p:nvPr>
            <p:ph type="body" idx="1"/>
          </p:nvPr>
        </p:nvSpPr>
        <p:spPr>
          <a:xfrm>
            <a:off x="691109" y="2420888"/>
            <a:ext cx="7775575" cy="1500187"/>
          </a:xfrm>
        </p:spPr>
        <p:txBody>
          <a:bodyPr anchor="t" anchorCtr="0"/>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3"/>
          <p:cNvSpPr>
            <a:spLocks noGrp="1"/>
          </p:cNvSpPr>
          <p:nvPr>
            <p:ph type="dt" sz="half" idx="2"/>
          </p:nvPr>
        </p:nvSpPr>
        <p:spPr>
          <a:xfrm>
            <a:off x="2123728" y="6334125"/>
            <a:ext cx="1224136" cy="365125"/>
          </a:xfrm>
          <a:prstGeom prst="rect">
            <a:avLst/>
          </a:prstGeom>
        </p:spPr>
        <p:txBody>
          <a:bodyPr/>
          <a:lstStyle>
            <a:lvl1pPr>
              <a:defRPr sz="1200">
                <a:solidFill>
                  <a:schemeClr val="tx1">
                    <a:lumMod val="50000"/>
                    <a:lumOff val="50000"/>
                  </a:schemeClr>
                </a:solidFill>
              </a:defRPr>
            </a:lvl1pPr>
          </a:lstStyle>
          <a:p>
            <a:fld id="{B5E69749-5551-4F5F-A3EA-C88943F21456}" type="datetimeFigureOut">
              <a:rPr lang="en-GB" smtClean="0"/>
              <a:pPr/>
              <a:t>04/11/2021</a:t>
            </a:fld>
            <a:endParaRPr lang="en-GB" dirty="0"/>
          </a:p>
        </p:txBody>
      </p:sp>
      <p:sp>
        <p:nvSpPr>
          <p:cNvPr id="8" name="Footer Placeholder 4"/>
          <p:cNvSpPr>
            <a:spLocks noGrp="1"/>
          </p:cNvSpPr>
          <p:nvPr>
            <p:ph type="ftr" sz="quarter" idx="3"/>
          </p:nvPr>
        </p:nvSpPr>
        <p:spPr>
          <a:xfrm>
            <a:off x="3419872" y="6334125"/>
            <a:ext cx="4464496" cy="365125"/>
          </a:xfrm>
          <a:prstGeom prst="rect">
            <a:avLst/>
          </a:prstGeom>
        </p:spPr>
        <p:txBody>
          <a:bodyPr/>
          <a:lstStyle>
            <a:lvl1pPr>
              <a:defRPr lang="en-GB" sz="1200" kern="1200" dirty="0">
                <a:solidFill>
                  <a:schemeClr val="tx1">
                    <a:lumMod val="50000"/>
                    <a:lumOff val="50000"/>
                  </a:schemeClr>
                </a:solidFill>
                <a:latin typeface="+mn-lt"/>
                <a:ea typeface="+mn-ea"/>
                <a:cs typeface="+mn-cs"/>
              </a:defRPr>
            </a:lvl1pPr>
          </a:lstStyle>
          <a:p>
            <a:endParaRPr lang="en-GB" dirty="0"/>
          </a:p>
        </p:txBody>
      </p:sp>
      <p:sp>
        <p:nvSpPr>
          <p:cNvPr id="9" name="Slide Number Placeholder 5"/>
          <p:cNvSpPr>
            <a:spLocks noGrp="1"/>
          </p:cNvSpPr>
          <p:nvPr>
            <p:ph type="sldNum" sz="quarter" idx="4"/>
          </p:nvPr>
        </p:nvSpPr>
        <p:spPr>
          <a:xfrm>
            <a:off x="7945388" y="6334125"/>
            <a:ext cx="514400" cy="365125"/>
          </a:xfrm>
          <a:prstGeom prst="rect">
            <a:avLst/>
          </a:prstGeom>
        </p:spPr>
        <p:txBody>
          <a:bodyPr/>
          <a:lstStyle>
            <a:lvl1pPr>
              <a:defRPr sz="1200">
                <a:solidFill>
                  <a:schemeClr val="tx1">
                    <a:lumMod val="50000"/>
                    <a:lumOff val="50000"/>
                  </a:schemeClr>
                </a:solidFill>
              </a:defRPr>
            </a:lvl1pPr>
          </a:lstStyle>
          <a:p>
            <a:fld id="{5DB98E5A-76C0-453E-B1E0-BC4AB04722D5}" type="slidenum">
              <a:rPr lang="en-GB" smtClean="0"/>
              <a:pPr/>
              <a:t>‹#›</a:t>
            </a:fld>
            <a:endParaRPr lang="en-GB" dirty="0"/>
          </a:p>
        </p:txBody>
      </p:sp>
    </p:spTree>
    <p:extLst>
      <p:ext uri="{BB962C8B-B14F-4D97-AF65-F5344CB8AC3E}">
        <p14:creationId xmlns:p14="http://schemas.microsoft.com/office/powerpoint/2010/main" val="20032981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4212" y="1196975"/>
            <a:ext cx="3811587" cy="4679950"/>
          </a:xfrm>
        </p:spPr>
        <p:txBody>
          <a:bodyPr/>
          <a:lstStyle>
            <a:lvl1pPr marL="342900" marR="0" indent="-3429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sz="2000"/>
            </a:lvl1pPr>
            <a:lvl2pPr marL="742950" marR="0" indent="-28575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sz="2000"/>
            </a:lvl2pPr>
            <a:lvl3pPr marL="1143000" marR="0"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sz="2000"/>
            </a:lvl3pPr>
            <a:lvl4pPr marL="1600200" marR="0"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sz="1600"/>
            </a:lvl4pPr>
            <a:lvl5pPr marL="2057400" marR="0"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sz="1600"/>
            </a:lvl5pPr>
            <a:lvl6pPr>
              <a:defRPr sz="1800"/>
            </a:lvl6pPr>
            <a:lvl7pPr>
              <a:defRPr sz="1800"/>
            </a:lvl7pPr>
            <a:lvl8pPr>
              <a:defRPr sz="1800"/>
            </a:lvl8pPr>
            <a:lvl9pPr>
              <a:defRPr sz="1800"/>
            </a:lvl9pPr>
          </a:lstStyle>
          <a:p>
            <a:pPr marL="342900" marR="0" lvl="0" indent="-3429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a:pPr>
            <a:r>
              <a:rPr kumimoji="0" lang="en-US" sz="2000" b="1" i="0" u="none" strike="noStrike" kern="1200" cap="none" spc="0" normalizeH="0" baseline="0" noProof="0">
                <a:ln>
                  <a:noFill/>
                </a:ln>
                <a:solidFill>
                  <a:prstClr val="black"/>
                </a:solidFill>
                <a:effectLst/>
                <a:uLnTx/>
                <a:uFillTx/>
                <a:latin typeface="+mn-lt"/>
                <a:ea typeface="+mn-ea"/>
                <a:cs typeface="+mn-cs"/>
              </a:rPr>
              <a:t>Click to edit Master text styles</a:t>
            </a:r>
          </a:p>
          <a:p>
            <a:pPr marL="742950" marR="0" lvl="1" indent="-28575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a:pPr>
            <a:r>
              <a:rPr kumimoji="0" lang="en-US" sz="2000" b="0" i="0" u="none" strike="noStrike" kern="1200" cap="none" spc="0" normalizeH="0" baseline="0" noProof="0">
                <a:ln>
                  <a:noFill/>
                </a:ln>
                <a:solidFill>
                  <a:prstClr val="black"/>
                </a:solidFill>
                <a:effectLst/>
                <a:uLnTx/>
                <a:uFillTx/>
                <a:latin typeface="+mn-lt"/>
                <a:ea typeface="+mn-ea"/>
                <a:cs typeface="+mn-cs"/>
              </a:rPr>
              <a:t>Second level</a:t>
            </a:r>
          </a:p>
          <a:p>
            <a:pPr marL="1143000" marR="0" lvl="2"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a:pPr>
            <a:r>
              <a:rPr kumimoji="0" lang="en-US" sz="2000" b="0" i="0" u="none" strike="noStrike" kern="1200" cap="none" spc="0" normalizeH="0" baseline="0" noProof="0">
                <a:ln>
                  <a:noFill/>
                </a:ln>
                <a:solidFill>
                  <a:prstClr val="black"/>
                </a:solidFill>
                <a:effectLst/>
                <a:uLnTx/>
                <a:uFillTx/>
                <a:latin typeface="+mn-lt"/>
                <a:ea typeface="+mn-ea"/>
                <a:cs typeface="+mn-cs"/>
              </a:rPr>
              <a:t>Third level</a:t>
            </a:r>
          </a:p>
          <a:p>
            <a:pPr marL="1600200" marR="0" lvl="3"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a:pPr>
            <a:r>
              <a:rPr kumimoji="0" lang="en-US" sz="1600" b="0" i="0" u="none" strike="noStrike" kern="1200" cap="none" spc="0" normalizeH="0" baseline="0" noProof="0">
                <a:ln>
                  <a:noFill/>
                </a:ln>
                <a:solidFill>
                  <a:prstClr val="black"/>
                </a:solidFill>
                <a:effectLst/>
                <a:uLnTx/>
                <a:uFillTx/>
                <a:latin typeface="+mn-lt"/>
                <a:ea typeface="+mn-ea"/>
                <a:cs typeface="+mn-cs"/>
              </a:rPr>
              <a:t>Fourth level</a:t>
            </a:r>
          </a:p>
          <a:p>
            <a:pPr marL="2057400" marR="0" lvl="4"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a:pPr>
            <a:r>
              <a:rPr kumimoji="0" lang="en-US" sz="1600" b="0" i="0" u="none" strike="noStrike" kern="1200" cap="none" spc="0" normalizeH="0" baseline="0" noProof="0">
                <a:ln>
                  <a:noFill/>
                </a:ln>
                <a:solidFill>
                  <a:prstClr val="black"/>
                </a:solidFill>
                <a:effectLst/>
                <a:uLnTx/>
                <a:uFillTx/>
                <a:latin typeface="+mn-lt"/>
                <a:ea typeface="+mn-ea"/>
                <a:cs typeface="+mn-cs"/>
              </a:rPr>
              <a:t>Fifth level</a:t>
            </a:r>
            <a:endParaRPr kumimoji="0" lang="en-GB" sz="1600" b="0" i="0" u="none" strike="noStrike" kern="1200" cap="none" spc="0" normalizeH="0" baseline="0" noProof="0">
              <a:ln>
                <a:noFill/>
              </a:ln>
              <a:solidFill>
                <a:prstClr val="black"/>
              </a:solidFill>
              <a:effectLst/>
              <a:uLnTx/>
              <a:uFillTx/>
              <a:latin typeface="+mn-lt"/>
              <a:ea typeface="+mn-ea"/>
              <a:cs typeface="+mn-cs"/>
            </a:endParaRPr>
          </a:p>
        </p:txBody>
      </p:sp>
      <p:sp>
        <p:nvSpPr>
          <p:cNvPr id="4" name="Content Placeholder 3"/>
          <p:cNvSpPr>
            <a:spLocks noGrp="1"/>
          </p:cNvSpPr>
          <p:nvPr>
            <p:ph sz="half" idx="2"/>
          </p:nvPr>
        </p:nvSpPr>
        <p:spPr>
          <a:xfrm>
            <a:off x="4648200" y="1196975"/>
            <a:ext cx="3811588" cy="4679950"/>
          </a:xfrm>
        </p:spPr>
        <p:txBody>
          <a:bodyPr/>
          <a:lstStyle>
            <a:lvl1pPr marL="342900" marR="0" indent="-3429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sz="2000"/>
            </a:lvl1pPr>
            <a:lvl2pPr marL="742950" marR="0" indent="-28575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sz="2000"/>
            </a:lvl2pPr>
            <a:lvl3pPr marL="1143000" marR="0"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sz="2000"/>
            </a:lvl3pPr>
            <a:lvl4pPr marL="1600200" marR="0"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sz="1600"/>
            </a:lvl4pPr>
            <a:lvl5pPr marL="2057400" marR="0"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sz="1600"/>
            </a:lvl5pPr>
            <a:lvl6pPr>
              <a:defRPr sz="1800"/>
            </a:lvl6pPr>
            <a:lvl7pPr>
              <a:defRPr sz="1800"/>
            </a:lvl7pPr>
            <a:lvl8pPr>
              <a:defRPr sz="1800"/>
            </a:lvl8pPr>
            <a:lvl9pPr>
              <a:defRPr sz="1800"/>
            </a:lvl9pPr>
          </a:lstStyle>
          <a:p>
            <a:pPr marL="342900" marR="0" lvl="0" indent="-3429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a:pPr>
            <a:r>
              <a:rPr kumimoji="0" lang="en-US" sz="2000" b="1" i="0" u="none" strike="noStrike" kern="1200" cap="none" spc="0" normalizeH="0" baseline="0" noProof="0">
                <a:ln>
                  <a:noFill/>
                </a:ln>
                <a:solidFill>
                  <a:prstClr val="black"/>
                </a:solidFill>
                <a:effectLst/>
                <a:uLnTx/>
                <a:uFillTx/>
                <a:latin typeface="+mn-lt"/>
                <a:ea typeface="+mn-ea"/>
                <a:cs typeface="+mn-cs"/>
              </a:rPr>
              <a:t>Click to edit Master text styles</a:t>
            </a:r>
          </a:p>
          <a:p>
            <a:pPr marL="742950" marR="0" lvl="1" indent="-28575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a:pPr>
            <a:r>
              <a:rPr kumimoji="0" lang="en-US" sz="2000" b="0" i="0" u="none" strike="noStrike" kern="1200" cap="none" spc="0" normalizeH="0" baseline="0" noProof="0">
                <a:ln>
                  <a:noFill/>
                </a:ln>
                <a:solidFill>
                  <a:prstClr val="black"/>
                </a:solidFill>
                <a:effectLst/>
                <a:uLnTx/>
                <a:uFillTx/>
                <a:latin typeface="+mn-lt"/>
                <a:ea typeface="+mn-ea"/>
                <a:cs typeface="+mn-cs"/>
              </a:rPr>
              <a:t>Second level</a:t>
            </a:r>
          </a:p>
          <a:p>
            <a:pPr marL="1143000" marR="0" lvl="2"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a:pPr>
            <a:r>
              <a:rPr kumimoji="0" lang="en-US" sz="2000" b="0" i="0" u="none" strike="noStrike" kern="1200" cap="none" spc="0" normalizeH="0" baseline="0" noProof="0">
                <a:ln>
                  <a:noFill/>
                </a:ln>
                <a:solidFill>
                  <a:prstClr val="black"/>
                </a:solidFill>
                <a:effectLst/>
                <a:uLnTx/>
                <a:uFillTx/>
                <a:latin typeface="+mn-lt"/>
                <a:ea typeface="+mn-ea"/>
                <a:cs typeface="+mn-cs"/>
              </a:rPr>
              <a:t>Third level</a:t>
            </a:r>
          </a:p>
          <a:p>
            <a:pPr marL="1600200" marR="0" lvl="3"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a:pPr>
            <a:r>
              <a:rPr kumimoji="0" lang="en-US" sz="1600" b="0" i="0" u="none" strike="noStrike" kern="1200" cap="none" spc="0" normalizeH="0" baseline="0" noProof="0">
                <a:ln>
                  <a:noFill/>
                </a:ln>
                <a:solidFill>
                  <a:prstClr val="black"/>
                </a:solidFill>
                <a:effectLst/>
                <a:uLnTx/>
                <a:uFillTx/>
                <a:latin typeface="+mn-lt"/>
                <a:ea typeface="+mn-ea"/>
                <a:cs typeface="+mn-cs"/>
              </a:rPr>
              <a:t>Fourth level</a:t>
            </a:r>
          </a:p>
          <a:p>
            <a:pPr marL="2057400" marR="0" lvl="4"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a:pPr>
            <a:r>
              <a:rPr kumimoji="0" lang="en-US" sz="1600" b="0" i="0" u="none" strike="noStrike" kern="1200" cap="none" spc="0" normalizeH="0" baseline="0" noProof="0">
                <a:ln>
                  <a:noFill/>
                </a:ln>
                <a:solidFill>
                  <a:prstClr val="black"/>
                </a:solidFill>
                <a:effectLst/>
                <a:uLnTx/>
                <a:uFillTx/>
                <a:latin typeface="+mn-lt"/>
                <a:ea typeface="+mn-ea"/>
                <a:cs typeface="+mn-cs"/>
              </a:rPr>
              <a:t>Fifth level</a:t>
            </a:r>
            <a:endParaRPr kumimoji="0" lang="en-GB" sz="1600" b="0" i="0" u="none" strike="noStrike" kern="1200" cap="none" spc="0" normalizeH="0" baseline="0" noProof="0">
              <a:ln>
                <a:noFill/>
              </a:ln>
              <a:solidFill>
                <a:prstClr val="black"/>
              </a:solidFill>
              <a:effectLst/>
              <a:uLnTx/>
              <a:uFillTx/>
              <a:latin typeface="+mn-lt"/>
              <a:ea typeface="+mn-ea"/>
              <a:cs typeface="+mn-cs"/>
            </a:endParaRPr>
          </a:p>
        </p:txBody>
      </p:sp>
      <p:sp>
        <p:nvSpPr>
          <p:cNvPr id="8" name="Date Placeholder 3"/>
          <p:cNvSpPr>
            <a:spLocks noGrp="1"/>
          </p:cNvSpPr>
          <p:nvPr>
            <p:ph type="dt" sz="half" idx="10"/>
          </p:nvPr>
        </p:nvSpPr>
        <p:spPr>
          <a:xfrm>
            <a:off x="2123728" y="6334125"/>
            <a:ext cx="1224136" cy="365125"/>
          </a:xfrm>
          <a:prstGeom prst="rect">
            <a:avLst/>
          </a:prstGeom>
        </p:spPr>
        <p:txBody>
          <a:bodyPr/>
          <a:lstStyle>
            <a:lvl1pPr>
              <a:defRPr sz="1200">
                <a:solidFill>
                  <a:schemeClr val="tx1">
                    <a:lumMod val="50000"/>
                    <a:lumOff val="50000"/>
                  </a:schemeClr>
                </a:solidFill>
              </a:defRPr>
            </a:lvl1pPr>
          </a:lstStyle>
          <a:p>
            <a:fld id="{B5E69749-5551-4F5F-A3EA-C88943F21456}" type="datetimeFigureOut">
              <a:rPr lang="en-GB" smtClean="0"/>
              <a:pPr/>
              <a:t>04/11/2021</a:t>
            </a:fld>
            <a:endParaRPr lang="en-GB" dirty="0"/>
          </a:p>
        </p:txBody>
      </p:sp>
      <p:sp>
        <p:nvSpPr>
          <p:cNvPr id="9" name="Footer Placeholder 4"/>
          <p:cNvSpPr>
            <a:spLocks noGrp="1"/>
          </p:cNvSpPr>
          <p:nvPr>
            <p:ph type="ftr" sz="quarter" idx="3"/>
          </p:nvPr>
        </p:nvSpPr>
        <p:spPr>
          <a:xfrm>
            <a:off x="3419872" y="6334125"/>
            <a:ext cx="4464496" cy="365125"/>
          </a:xfrm>
          <a:prstGeom prst="rect">
            <a:avLst/>
          </a:prstGeom>
        </p:spPr>
        <p:txBody>
          <a:bodyPr/>
          <a:lstStyle>
            <a:lvl1pPr>
              <a:defRPr lang="en-GB" sz="1200" kern="1200" dirty="0">
                <a:solidFill>
                  <a:schemeClr val="tx1">
                    <a:lumMod val="50000"/>
                    <a:lumOff val="50000"/>
                  </a:schemeClr>
                </a:solidFill>
                <a:latin typeface="+mn-lt"/>
                <a:ea typeface="+mn-ea"/>
                <a:cs typeface="+mn-cs"/>
              </a:defRPr>
            </a:lvl1pPr>
          </a:lstStyle>
          <a:p>
            <a:endParaRPr lang="en-GB" dirty="0"/>
          </a:p>
        </p:txBody>
      </p:sp>
      <p:sp>
        <p:nvSpPr>
          <p:cNvPr id="10" name="Slide Number Placeholder 5"/>
          <p:cNvSpPr>
            <a:spLocks noGrp="1"/>
          </p:cNvSpPr>
          <p:nvPr>
            <p:ph type="sldNum" sz="quarter" idx="4"/>
          </p:nvPr>
        </p:nvSpPr>
        <p:spPr>
          <a:xfrm>
            <a:off x="7945388" y="6334125"/>
            <a:ext cx="514400" cy="365125"/>
          </a:xfrm>
          <a:prstGeom prst="rect">
            <a:avLst/>
          </a:prstGeom>
        </p:spPr>
        <p:txBody>
          <a:bodyPr/>
          <a:lstStyle>
            <a:lvl1pPr>
              <a:defRPr sz="1200">
                <a:solidFill>
                  <a:schemeClr val="tx1">
                    <a:lumMod val="50000"/>
                    <a:lumOff val="50000"/>
                  </a:schemeClr>
                </a:solidFill>
              </a:defRPr>
            </a:lvl1pPr>
          </a:lstStyle>
          <a:p>
            <a:fld id="{5DB98E5A-76C0-453E-B1E0-BC4AB04722D5}" type="slidenum">
              <a:rPr lang="en-GB" smtClean="0"/>
              <a:pPr/>
              <a:t>‹#›</a:t>
            </a:fld>
            <a:endParaRPr lang="en-GB" dirty="0"/>
          </a:p>
        </p:txBody>
      </p:sp>
    </p:spTree>
    <p:extLst>
      <p:ext uri="{BB962C8B-B14F-4D97-AF65-F5344CB8AC3E}">
        <p14:creationId xmlns:p14="http://schemas.microsoft.com/office/powerpoint/2010/main" val="4204497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Emphasis box">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4213" y="1196975"/>
            <a:ext cx="3811587" cy="4679950"/>
          </a:xfrm>
        </p:spPr>
        <p:txBody>
          <a:bodyPr/>
          <a:lstStyle>
            <a:lvl1pPr marL="0" marR="0" indent="0" algn="l" defTabSz="914400" rtl="0" eaLnBrk="1" fontAlgn="auto" latinLnBrk="0" hangingPunct="1">
              <a:lnSpc>
                <a:spcPct val="120000"/>
              </a:lnSpc>
              <a:spcBef>
                <a:spcPts val="0"/>
              </a:spcBef>
              <a:spcAft>
                <a:spcPts val="600"/>
              </a:spcAft>
              <a:buClr>
                <a:srgbClr val="1F497D"/>
              </a:buClr>
              <a:buSzTx/>
              <a:buFontTx/>
              <a:buNone/>
              <a:tabLst/>
              <a:defRPr sz="2000"/>
            </a:lvl1pPr>
            <a:lvl2pPr marL="742950" marR="0" indent="-28575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sz="2000"/>
            </a:lvl2pPr>
            <a:lvl3pPr marL="1143000" marR="0"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sz="2000"/>
            </a:lvl3pPr>
            <a:lvl4pPr marL="1600200" marR="0"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sz="1600"/>
            </a:lvl4pPr>
            <a:lvl5pPr marL="2057400" marR="0"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sz="1600"/>
            </a:lvl5pPr>
            <a:lvl6pPr>
              <a:defRPr sz="1800"/>
            </a:lvl6pPr>
            <a:lvl7pPr>
              <a:defRPr sz="1800"/>
            </a:lvl7pPr>
            <a:lvl8pPr>
              <a:defRPr sz="1800"/>
            </a:lvl8pPr>
            <a:lvl9pPr>
              <a:defRPr sz="1800"/>
            </a:lvl9pPr>
          </a:lstStyle>
          <a:p>
            <a:pPr marL="342900" marR="0" lvl="0" indent="-3429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a:pPr>
            <a:r>
              <a:rPr kumimoji="0" lang="en-US" sz="2000" b="1" i="0" u="none" strike="noStrike" kern="1200" cap="none" spc="0" normalizeH="0" baseline="0" noProof="0">
                <a:ln>
                  <a:noFill/>
                </a:ln>
                <a:solidFill>
                  <a:prstClr val="black"/>
                </a:solidFill>
                <a:effectLst/>
                <a:uLnTx/>
                <a:uFillTx/>
                <a:latin typeface="+mn-lt"/>
                <a:ea typeface="+mn-ea"/>
                <a:cs typeface="+mn-cs"/>
              </a:rPr>
              <a:t>Click to edit Master text styles</a:t>
            </a:r>
          </a:p>
          <a:p>
            <a:pPr marL="742950" marR="0" lvl="1" indent="-28575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a:pPr>
            <a:r>
              <a:rPr kumimoji="0" lang="en-US" sz="2000" b="0" i="0" u="none" strike="noStrike" kern="1200" cap="none" spc="0" normalizeH="0" baseline="0" noProof="0">
                <a:ln>
                  <a:noFill/>
                </a:ln>
                <a:solidFill>
                  <a:prstClr val="black"/>
                </a:solidFill>
                <a:effectLst/>
                <a:uLnTx/>
                <a:uFillTx/>
                <a:latin typeface="+mn-lt"/>
                <a:ea typeface="+mn-ea"/>
                <a:cs typeface="+mn-cs"/>
              </a:rPr>
              <a:t>Second level</a:t>
            </a:r>
          </a:p>
          <a:p>
            <a:pPr marL="1143000" marR="0" lvl="2"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a:pPr>
            <a:r>
              <a:rPr kumimoji="0" lang="en-US" sz="2000" b="0" i="0" u="none" strike="noStrike" kern="1200" cap="none" spc="0" normalizeH="0" baseline="0" noProof="0">
                <a:ln>
                  <a:noFill/>
                </a:ln>
                <a:solidFill>
                  <a:prstClr val="black"/>
                </a:solidFill>
                <a:effectLst/>
                <a:uLnTx/>
                <a:uFillTx/>
                <a:latin typeface="+mn-lt"/>
                <a:ea typeface="+mn-ea"/>
                <a:cs typeface="+mn-cs"/>
              </a:rPr>
              <a:t>Third level</a:t>
            </a:r>
          </a:p>
          <a:p>
            <a:pPr marL="1600200" marR="0" lvl="3"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a:pPr>
            <a:r>
              <a:rPr kumimoji="0" lang="en-US" sz="1600" b="0" i="0" u="none" strike="noStrike" kern="1200" cap="none" spc="0" normalizeH="0" baseline="0" noProof="0">
                <a:ln>
                  <a:noFill/>
                </a:ln>
                <a:solidFill>
                  <a:prstClr val="black"/>
                </a:solidFill>
                <a:effectLst/>
                <a:uLnTx/>
                <a:uFillTx/>
                <a:latin typeface="+mn-lt"/>
                <a:ea typeface="+mn-ea"/>
                <a:cs typeface="+mn-cs"/>
              </a:rPr>
              <a:t>Fourth level</a:t>
            </a:r>
          </a:p>
          <a:p>
            <a:pPr marL="2057400" marR="0" lvl="4"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a:pPr>
            <a:r>
              <a:rPr kumimoji="0" lang="en-US" sz="1600" b="0" i="0" u="none" strike="noStrike" kern="1200" cap="none" spc="0" normalizeH="0" baseline="0" noProof="0">
                <a:ln>
                  <a:noFill/>
                </a:ln>
                <a:solidFill>
                  <a:prstClr val="black"/>
                </a:solidFill>
                <a:effectLst/>
                <a:uLnTx/>
                <a:uFillTx/>
                <a:latin typeface="+mn-lt"/>
                <a:ea typeface="+mn-ea"/>
                <a:cs typeface="+mn-cs"/>
              </a:rPr>
              <a:t>Fifth level</a:t>
            </a:r>
            <a:endParaRPr kumimoji="0" lang="en-GB" sz="1600" b="0" i="0" u="none" strike="noStrike" kern="1200" cap="none" spc="0" normalizeH="0" baseline="0" noProof="0">
              <a:ln>
                <a:noFill/>
              </a:ln>
              <a:solidFill>
                <a:prstClr val="black"/>
              </a:solidFill>
              <a:effectLst/>
              <a:uLnTx/>
              <a:uFillTx/>
              <a:latin typeface="+mn-lt"/>
              <a:ea typeface="+mn-ea"/>
              <a:cs typeface="+mn-cs"/>
            </a:endParaRPr>
          </a:p>
        </p:txBody>
      </p:sp>
      <p:sp>
        <p:nvSpPr>
          <p:cNvPr id="4" name="Content Placeholder 3"/>
          <p:cNvSpPr>
            <a:spLocks noGrp="1"/>
          </p:cNvSpPr>
          <p:nvPr>
            <p:ph sz="half" idx="2"/>
          </p:nvPr>
        </p:nvSpPr>
        <p:spPr>
          <a:xfrm>
            <a:off x="4648201" y="1339474"/>
            <a:ext cx="3811588" cy="830997"/>
          </a:xfrm>
          <a:solidFill>
            <a:srgbClr val="C6E0E4"/>
          </a:solidFill>
          <a:ln>
            <a:solidFill>
              <a:schemeClr val="tx2"/>
            </a:solidFill>
          </a:ln>
        </p:spPr>
        <p:txBody>
          <a:bodyPr vert="horz" lIns="108000" tIns="45720" rIns="91440" bIns="45720" rtlCol="0">
            <a:spAutoFit/>
          </a:bodyPr>
          <a:lstStyle>
            <a:lvl1pPr marL="0" marR="0" indent="0" algn="l" defTabSz="914400" rtl="0" eaLnBrk="1" fontAlgn="auto" latinLnBrk="0" hangingPunct="1">
              <a:lnSpc>
                <a:spcPct val="120000"/>
              </a:lnSpc>
              <a:spcBef>
                <a:spcPts val="0"/>
              </a:spcBef>
              <a:spcAft>
                <a:spcPts val="600"/>
              </a:spcAft>
              <a:buClr>
                <a:srgbClr val="1F497D"/>
              </a:buClr>
              <a:buSzTx/>
              <a:buFontTx/>
              <a:buNone/>
              <a:tabLst/>
              <a:defRPr lang="en-US" dirty="0" smtClean="0"/>
            </a:lvl1pPr>
            <a:lvl2pPr marL="742950" marR="0" indent="-28575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a:lvl2pPr>
            <a:lvl3pPr marL="1143000" marR="0"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a:lvl3pPr>
            <a:lvl4pPr marL="1600200" marR="0"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a:lvl4pPr>
            <a:lvl5pPr marL="2057400" marR="0"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a:lvl5pPr>
          </a:lstStyle>
          <a:p>
            <a:pPr marL="342900" marR="0" lvl="0" indent="-3429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a:pPr>
            <a:r>
              <a:rPr kumimoji="0" lang="en-US" sz="2000" b="1" i="0" u="none" strike="noStrike" kern="1200" cap="none" spc="0" normalizeH="0" baseline="0" noProof="0">
                <a:ln>
                  <a:noFill/>
                </a:ln>
                <a:solidFill>
                  <a:prstClr val="black"/>
                </a:solidFill>
                <a:effectLst/>
                <a:uLnTx/>
                <a:uFillTx/>
                <a:latin typeface="+mn-lt"/>
                <a:ea typeface="+mn-ea"/>
                <a:cs typeface="+mn-cs"/>
              </a:rPr>
              <a:t>Click to edit Master text styles</a:t>
            </a:r>
          </a:p>
        </p:txBody>
      </p:sp>
      <p:sp>
        <p:nvSpPr>
          <p:cNvPr id="8" name="Date Placeholder 3"/>
          <p:cNvSpPr>
            <a:spLocks noGrp="1"/>
          </p:cNvSpPr>
          <p:nvPr>
            <p:ph type="dt" sz="half" idx="10"/>
          </p:nvPr>
        </p:nvSpPr>
        <p:spPr>
          <a:xfrm>
            <a:off x="2123728" y="6334125"/>
            <a:ext cx="1224136" cy="365125"/>
          </a:xfrm>
          <a:prstGeom prst="rect">
            <a:avLst/>
          </a:prstGeom>
        </p:spPr>
        <p:txBody>
          <a:bodyPr/>
          <a:lstStyle>
            <a:lvl1pPr>
              <a:defRPr sz="1200">
                <a:solidFill>
                  <a:schemeClr val="tx1">
                    <a:lumMod val="50000"/>
                    <a:lumOff val="50000"/>
                  </a:schemeClr>
                </a:solidFill>
              </a:defRPr>
            </a:lvl1pPr>
          </a:lstStyle>
          <a:p>
            <a:fld id="{B5E69749-5551-4F5F-A3EA-C88943F21456}" type="datetimeFigureOut">
              <a:rPr lang="en-GB" smtClean="0"/>
              <a:pPr/>
              <a:t>04/11/2021</a:t>
            </a:fld>
            <a:endParaRPr lang="en-GB" dirty="0"/>
          </a:p>
        </p:txBody>
      </p:sp>
      <p:sp>
        <p:nvSpPr>
          <p:cNvPr id="9" name="Footer Placeholder 4"/>
          <p:cNvSpPr>
            <a:spLocks noGrp="1"/>
          </p:cNvSpPr>
          <p:nvPr>
            <p:ph type="ftr" sz="quarter" idx="3"/>
          </p:nvPr>
        </p:nvSpPr>
        <p:spPr>
          <a:xfrm>
            <a:off x="3419872" y="6334125"/>
            <a:ext cx="4464496" cy="365125"/>
          </a:xfrm>
          <a:prstGeom prst="rect">
            <a:avLst/>
          </a:prstGeom>
        </p:spPr>
        <p:txBody>
          <a:bodyPr/>
          <a:lstStyle>
            <a:lvl1pPr>
              <a:defRPr lang="en-GB" sz="1200" kern="1200" dirty="0">
                <a:solidFill>
                  <a:schemeClr val="tx1">
                    <a:lumMod val="50000"/>
                    <a:lumOff val="50000"/>
                  </a:schemeClr>
                </a:solidFill>
                <a:latin typeface="+mn-lt"/>
                <a:ea typeface="+mn-ea"/>
                <a:cs typeface="+mn-cs"/>
              </a:defRPr>
            </a:lvl1pPr>
          </a:lstStyle>
          <a:p>
            <a:endParaRPr lang="en-GB" dirty="0"/>
          </a:p>
        </p:txBody>
      </p:sp>
      <p:sp>
        <p:nvSpPr>
          <p:cNvPr id="10" name="Slide Number Placeholder 5"/>
          <p:cNvSpPr>
            <a:spLocks noGrp="1"/>
          </p:cNvSpPr>
          <p:nvPr>
            <p:ph type="sldNum" sz="quarter" idx="4"/>
          </p:nvPr>
        </p:nvSpPr>
        <p:spPr>
          <a:xfrm>
            <a:off x="7945388" y="6334125"/>
            <a:ext cx="514400" cy="365125"/>
          </a:xfrm>
          <a:prstGeom prst="rect">
            <a:avLst/>
          </a:prstGeom>
        </p:spPr>
        <p:txBody>
          <a:bodyPr/>
          <a:lstStyle>
            <a:lvl1pPr>
              <a:defRPr sz="1200">
                <a:solidFill>
                  <a:schemeClr val="tx1">
                    <a:lumMod val="50000"/>
                    <a:lumOff val="50000"/>
                  </a:schemeClr>
                </a:solidFill>
              </a:defRPr>
            </a:lvl1pPr>
          </a:lstStyle>
          <a:p>
            <a:fld id="{5DB98E5A-76C0-453E-B1E0-BC4AB04722D5}" type="slidenum">
              <a:rPr lang="en-GB" smtClean="0"/>
              <a:pPr/>
              <a:t>‹#›</a:t>
            </a:fld>
            <a:endParaRPr lang="en-GB" dirty="0"/>
          </a:p>
        </p:txBody>
      </p:sp>
    </p:spTree>
    <p:extLst>
      <p:ext uri="{BB962C8B-B14F-4D97-AF65-F5344CB8AC3E}">
        <p14:creationId xmlns:p14="http://schemas.microsoft.com/office/powerpoint/2010/main" val="2511808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84213" y="1196975"/>
            <a:ext cx="3813175" cy="648097"/>
          </a:xfrm>
          <a:solidFill>
            <a:srgbClr val="C6E0E4"/>
          </a:solidFill>
          <a:ln>
            <a:solidFill>
              <a:schemeClr val="tx2"/>
            </a:solidFill>
          </a:ln>
        </p:spPr>
        <p:txBody>
          <a:bodyPr vert="horz" lIns="91440" tIns="45720" rIns="91440" bIns="45720" rtlCol="0">
            <a:noAutofit/>
          </a:bodyPr>
          <a:lstStyle>
            <a:lvl1pPr>
              <a:defRPr lang="en-US" dirty="0" smtClean="0"/>
            </a:lvl1pPr>
          </a:lstStyle>
          <a:p>
            <a:pPr lvl="0"/>
            <a:r>
              <a:rPr lang="en-US"/>
              <a:t>Click to edit Master text styles</a:t>
            </a:r>
          </a:p>
        </p:txBody>
      </p:sp>
      <p:sp>
        <p:nvSpPr>
          <p:cNvPr id="4" name="Content Placeholder 3"/>
          <p:cNvSpPr>
            <a:spLocks noGrp="1"/>
          </p:cNvSpPr>
          <p:nvPr>
            <p:ph sz="half" idx="2"/>
          </p:nvPr>
        </p:nvSpPr>
        <p:spPr>
          <a:xfrm>
            <a:off x="684213" y="1845072"/>
            <a:ext cx="3813175" cy="4031853"/>
          </a:xfrm>
          <a:ln>
            <a:solidFill>
              <a:schemeClr val="tx2"/>
            </a:solidFill>
          </a:ln>
        </p:spPr>
        <p:txBody>
          <a:bodyPr/>
          <a:lstStyle>
            <a:lvl1pPr>
              <a:defRPr sz="2000"/>
            </a:lvl1pPr>
            <a:lvl2pPr>
              <a:defRPr sz="2000"/>
            </a:lvl2pPr>
            <a:lvl3pPr>
              <a:defRPr sz="20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196975"/>
            <a:ext cx="3814763" cy="648097"/>
          </a:xfrm>
          <a:solidFill>
            <a:srgbClr val="C6E0E4"/>
          </a:solidFill>
          <a:ln>
            <a:solidFill>
              <a:schemeClr val="tx2"/>
            </a:solidFill>
          </a:ln>
        </p:spPr>
        <p:txBody>
          <a:bodyPr vert="horz" lIns="91440" tIns="45720" rIns="91440" bIns="45720" rtlCol="0">
            <a:noAutofit/>
          </a:bodyPr>
          <a:lstStyle>
            <a:lvl1pPr>
              <a:defRPr lang="en-US" dirty="0" smtClean="0"/>
            </a:lvl1pPr>
          </a:lstStyle>
          <a:p>
            <a:pPr lvl="0"/>
            <a:r>
              <a:rPr lang="en-US"/>
              <a:t>Click to edit Master text styles</a:t>
            </a:r>
          </a:p>
        </p:txBody>
      </p:sp>
      <p:sp>
        <p:nvSpPr>
          <p:cNvPr id="6" name="Content Placeholder 5"/>
          <p:cNvSpPr>
            <a:spLocks noGrp="1"/>
          </p:cNvSpPr>
          <p:nvPr>
            <p:ph sz="quarter" idx="4"/>
          </p:nvPr>
        </p:nvSpPr>
        <p:spPr>
          <a:xfrm>
            <a:off x="4645026" y="1845072"/>
            <a:ext cx="3814763" cy="4031853"/>
          </a:xfrm>
          <a:ln>
            <a:solidFill>
              <a:schemeClr val="tx2"/>
            </a:solidFill>
          </a:ln>
        </p:spPr>
        <p:txBody>
          <a:bodyPr/>
          <a:lstStyle>
            <a:lvl1pPr>
              <a:defRPr sz="2000"/>
            </a:lvl1pPr>
            <a:lvl2pPr>
              <a:defRPr sz="2000"/>
            </a:lvl2pPr>
            <a:lvl3pPr>
              <a:defRPr sz="20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Date Placeholder 3"/>
          <p:cNvSpPr>
            <a:spLocks noGrp="1"/>
          </p:cNvSpPr>
          <p:nvPr>
            <p:ph type="dt" sz="half" idx="10"/>
          </p:nvPr>
        </p:nvSpPr>
        <p:spPr>
          <a:xfrm>
            <a:off x="2123728" y="6334125"/>
            <a:ext cx="1224136" cy="365125"/>
          </a:xfrm>
          <a:prstGeom prst="rect">
            <a:avLst/>
          </a:prstGeom>
        </p:spPr>
        <p:txBody>
          <a:bodyPr/>
          <a:lstStyle>
            <a:lvl1pPr>
              <a:defRPr sz="1200">
                <a:solidFill>
                  <a:schemeClr val="tx1">
                    <a:lumMod val="50000"/>
                    <a:lumOff val="50000"/>
                  </a:schemeClr>
                </a:solidFill>
              </a:defRPr>
            </a:lvl1pPr>
          </a:lstStyle>
          <a:p>
            <a:fld id="{B5E69749-5551-4F5F-A3EA-C88943F21456}" type="datetimeFigureOut">
              <a:rPr lang="en-GB" smtClean="0"/>
              <a:pPr/>
              <a:t>04/11/2021</a:t>
            </a:fld>
            <a:endParaRPr lang="en-GB" dirty="0"/>
          </a:p>
        </p:txBody>
      </p:sp>
      <p:sp>
        <p:nvSpPr>
          <p:cNvPr id="11" name="Footer Placeholder 4"/>
          <p:cNvSpPr>
            <a:spLocks noGrp="1"/>
          </p:cNvSpPr>
          <p:nvPr>
            <p:ph type="ftr" sz="quarter" idx="11"/>
          </p:nvPr>
        </p:nvSpPr>
        <p:spPr>
          <a:xfrm>
            <a:off x="3419872" y="6334125"/>
            <a:ext cx="4464496" cy="365125"/>
          </a:xfrm>
          <a:prstGeom prst="rect">
            <a:avLst/>
          </a:prstGeom>
        </p:spPr>
        <p:txBody>
          <a:bodyPr/>
          <a:lstStyle>
            <a:lvl1pPr>
              <a:defRPr lang="en-GB" sz="1200" kern="1200" dirty="0">
                <a:solidFill>
                  <a:schemeClr val="tx1">
                    <a:lumMod val="50000"/>
                    <a:lumOff val="50000"/>
                  </a:schemeClr>
                </a:solidFill>
                <a:latin typeface="+mn-lt"/>
                <a:ea typeface="+mn-ea"/>
                <a:cs typeface="+mn-cs"/>
              </a:defRPr>
            </a:lvl1pPr>
          </a:lstStyle>
          <a:p>
            <a:endParaRPr lang="en-GB" dirty="0"/>
          </a:p>
        </p:txBody>
      </p:sp>
      <p:sp>
        <p:nvSpPr>
          <p:cNvPr id="12" name="Slide Number Placeholder 5"/>
          <p:cNvSpPr>
            <a:spLocks noGrp="1"/>
          </p:cNvSpPr>
          <p:nvPr>
            <p:ph type="sldNum" sz="quarter" idx="12"/>
          </p:nvPr>
        </p:nvSpPr>
        <p:spPr>
          <a:xfrm>
            <a:off x="7945388" y="6334125"/>
            <a:ext cx="514400" cy="365125"/>
          </a:xfrm>
          <a:prstGeom prst="rect">
            <a:avLst/>
          </a:prstGeom>
        </p:spPr>
        <p:txBody>
          <a:bodyPr/>
          <a:lstStyle>
            <a:lvl1pPr>
              <a:defRPr sz="1200">
                <a:solidFill>
                  <a:schemeClr val="tx1">
                    <a:lumMod val="50000"/>
                    <a:lumOff val="50000"/>
                  </a:schemeClr>
                </a:solidFill>
              </a:defRPr>
            </a:lvl1pPr>
          </a:lstStyle>
          <a:p>
            <a:fld id="{5DB98E5A-76C0-453E-B1E0-BC4AB04722D5}" type="slidenum">
              <a:rPr lang="en-GB" smtClean="0"/>
              <a:pPr/>
              <a:t>‹#›</a:t>
            </a:fld>
            <a:endParaRPr lang="en-GB" dirty="0"/>
          </a:p>
        </p:txBody>
      </p:sp>
    </p:spTree>
    <p:extLst>
      <p:ext uri="{BB962C8B-B14F-4D97-AF65-F5344CB8AC3E}">
        <p14:creationId xmlns:p14="http://schemas.microsoft.com/office/powerpoint/2010/main" val="822229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with Bord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4212" y="1196975"/>
            <a:ext cx="3811587" cy="4752976"/>
          </a:xfrm>
        </p:spPr>
        <p:txBody>
          <a:bodyPr/>
          <a:lstStyle>
            <a:lvl1pPr marL="342900" marR="0" indent="-3429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sz="2000"/>
            </a:lvl1pPr>
            <a:lvl2pPr marL="742950" marR="0" indent="-28575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sz="2000"/>
            </a:lvl2pPr>
            <a:lvl3pPr marL="1143000" marR="0"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sz="2000"/>
            </a:lvl3pPr>
            <a:lvl4pPr marL="1600200" marR="0"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sz="1600"/>
            </a:lvl4pPr>
            <a:lvl5pPr marL="2057400" marR="0"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sz="1600"/>
            </a:lvl5pPr>
            <a:lvl6pPr>
              <a:defRPr sz="1800"/>
            </a:lvl6pPr>
            <a:lvl7pPr>
              <a:defRPr sz="1800"/>
            </a:lvl7pPr>
            <a:lvl8pPr>
              <a:defRPr sz="1800"/>
            </a:lvl8pPr>
            <a:lvl9pPr>
              <a:defRPr sz="1800"/>
            </a:lvl9pPr>
          </a:lstStyle>
          <a:p>
            <a:pPr marL="342900" marR="0" lvl="0" indent="-3429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a:pPr>
            <a:r>
              <a:rPr kumimoji="0" lang="en-US" sz="2000" b="1" i="0" u="none" strike="noStrike" kern="1200" cap="none" spc="0" normalizeH="0" baseline="0" noProof="0">
                <a:ln>
                  <a:noFill/>
                </a:ln>
                <a:solidFill>
                  <a:prstClr val="black"/>
                </a:solidFill>
                <a:effectLst/>
                <a:uLnTx/>
                <a:uFillTx/>
                <a:latin typeface="+mn-lt"/>
                <a:ea typeface="+mn-ea"/>
                <a:cs typeface="+mn-cs"/>
              </a:rPr>
              <a:t>Click to edit Master text styles</a:t>
            </a:r>
          </a:p>
          <a:p>
            <a:pPr marL="742950" marR="0" lvl="1" indent="-28575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a:pPr>
            <a:r>
              <a:rPr kumimoji="0" lang="en-US" sz="2000" b="0" i="0" u="none" strike="noStrike" kern="1200" cap="none" spc="0" normalizeH="0" baseline="0" noProof="0">
                <a:ln>
                  <a:noFill/>
                </a:ln>
                <a:solidFill>
                  <a:prstClr val="black"/>
                </a:solidFill>
                <a:effectLst/>
                <a:uLnTx/>
                <a:uFillTx/>
                <a:latin typeface="+mn-lt"/>
                <a:ea typeface="+mn-ea"/>
                <a:cs typeface="+mn-cs"/>
              </a:rPr>
              <a:t>Second level</a:t>
            </a:r>
          </a:p>
          <a:p>
            <a:pPr marL="1143000" marR="0" lvl="2"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a:pPr>
            <a:r>
              <a:rPr kumimoji="0" lang="en-US" sz="2000" b="0" i="0" u="none" strike="noStrike" kern="1200" cap="none" spc="0" normalizeH="0" baseline="0" noProof="0">
                <a:ln>
                  <a:noFill/>
                </a:ln>
                <a:solidFill>
                  <a:prstClr val="black"/>
                </a:solidFill>
                <a:effectLst/>
                <a:uLnTx/>
                <a:uFillTx/>
                <a:latin typeface="+mn-lt"/>
                <a:ea typeface="+mn-ea"/>
                <a:cs typeface="+mn-cs"/>
              </a:rPr>
              <a:t>Third level</a:t>
            </a:r>
          </a:p>
          <a:p>
            <a:pPr marL="1600200" marR="0" lvl="3"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a:pPr>
            <a:r>
              <a:rPr kumimoji="0" lang="en-US" sz="1600" b="0" i="0" u="none" strike="noStrike" kern="1200" cap="none" spc="0" normalizeH="0" baseline="0" noProof="0">
                <a:ln>
                  <a:noFill/>
                </a:ln>
                <a:solidFill>
                  <a:prstClr val="black"/>
                </a:solidFill>
                <a:effectLst/>
                <a:uLnTx/>
                <a:uFillTx/>
                <a:latin typeface="+mn-lt"/>
                <a:ea typeface="+mn-ea"/>
                <a:cs typeface="+mn-cs"/>
              </a:rPr>
              <a:t>Fourth level</a:t>
            </a:r>
          </a:p>
          <a:p>
            <a:pPr marL="2057400" marR="0" lvl="4"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a:pPr>
            <a:r>
              <a:rPr kumimoji="0" lang="en-US" sz="1600" b="0" i="0" u="none" strike="noStrike" kern="1200" cap="none" spc="0" normalizeH="0" baseline="0" noProof="0">
                <a:ln>
                  <a:noFill/>
                </a:ln>
                <a:solidFill>
                  <a:prstClr val="black"/>
                </a:solidFill>
                <a:effectLst/>
                <a:uLnTx/>
                <a:uFillTx/>
                <a:latin typeface="+mn-lt"/>
                <a:ea typeface="+mn-ea"/>
                <a:cs typeface="+mn-cs"/>
              </a:rPr>
              <a:t>Fifth level</a:t>
            </a:r>
            <a:endParaRPr kumimoji="0" lang="en-GB" sz="1600" b="0" i="0" u="none" strike="noStrike" kern="1200" cap="none" spc="0" normalizeH="0" baseline="0" noProof="0">
              <a:ln>
                <a:noFill/>
              </a:ln>
              <a:solidFill>
                <a:prstClr val="black"/>
              </a:solidFill>
              <a:effectLst/>
              <a:uLnTx/>
              <a:uFillTx/>
              <a:latin typeface="+mn-lt"/>
              <a:ea typeface="+mn-ea"/>
              <a:cs typeface="+mn-cs"/>
            </a:endParaRPr>
          </a:p>
        </p:txBody>
      </p:sp>
      <p:sp>
        <p:nvSpPr>
          <p:cNvPr id="4" name="Content Placeholder 3"/>
          <p:cNvSpPr>
            <a:spLocks noGrp="1"/>
          </p:cNvSpPr>
          <p:nvPr>
            <p:ph sz="half" idx="2"/>
          </p:nvPr>
        </p:nvSpPr>
        <p:spPr>
          <a:xfrm>
            <a:off x="4648200" y="1196975"/>
            <a:ext cx="3811588" cy="4752976"/>
          </a:xfrm>
          <a:ln>
            <a:solidFill>
              <a:schemeClr val="tx2"/>
            </a:solidFill>
          </a:ln>
        </p:spPr>
        <p:txBody>
          <a:bodyPr/>
          <a:lstStyle>
            <a:lvl1pPr marL="342900" marR="0" indent="-3429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sz="2000"/>
            </a:lvl1pPr>
            <a:lvl2pPr marL="742950" marR="0" indent="-28575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sz="2000"/>
            </a:lvl2pPr>
            <a:lvl3pPr marL="1143000" marR="0"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sz="2000"/>
            </a:lvl3pPr>
            <a:lvl4pPr marL="1600200" marR="0"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sz="1600"/>
            </a:lvl4pPr>
            <a:lvl5pPr marL="2057400" marR="0"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sz="1600"/>
            </a:lvl5pPr>
            <a:lvl6pPr>
              <a:defRPr sz="1800"/>
            </a:lvl6pPr>
            <a:lvl7pPr>
              <a:defRPr sz="1800"/>
            </a:lvl7pPr>
            <a:lvl8pPr>
              <a:defRPr sz="1800"/>
            </a:lvl8pPr>
            <a:lvl9pPr>
              <a:defRPr sz="1800"/>
            </a:lvl9pPr>
          </a:lstStyle>
          <a:p>
            <a:pPr marL="342900" marR="0" lvl="0" indent="-3429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a:pPr>
            <a:r>
              <a:rPr kumimoji="0" lang="en-US" sz="2000" b="1" i="0" u="none" strike="noStrike" kern="1200" cap="none" spc="0" normalizeH="0" baseline="0" noProof="0">
                <a:ln>
                  <a:noFill/>
                </a:ln>
                <a:solidFill>
                  <a:prstClr val="black"/>
                </a:solidFill>
                <a:effectLst/>
                <a:uLnTx/>
                <a:uFillTx/>
                <a:latin typeface="+mn-lt"/>
                <a:ea typeface="+mn-ea"/>
                <a:cs typeface="+mn-cs"/>
              </a:rPr>
              <a:t>Click to edit Master text styles</a:t>
            </a:r>
          </a:p>
          <a:p>
            <a:pPr marL="742950" marR="0" lvl="1" indent="-28575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a:pPr>
            <a:r>
              <a:rPr kumimoji="0" lang="en-US" sz="2000" b="0" i="0" u="none" strike="noStrike" kern="1200" cap="none" spc="0" normalizeH="0" baseline="0" noProof="0">
                <a:ln>
                  <a:noFill/>
                </a:ln>
                <a:solidFill>
                  <a:prstClr val="black"/>
                </a:solidFill>
                <a:effectLst/>
                <a:uLnTx/>
                <a:uFillTx/>
                <a:latin typeface="+mn-lt"/>
                <a:ea typeface="+mn-ea"/>
                <a:cs typeface="+mn-cs"/>
              </a:rPr>
              <a:t>Second level</a:t>
            </a:r>
          </a:p>
          <a:p>
            <a:pPr marL="1143000" marR="0" lvl="2"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a:pPr>
            <a:r>
              <a:rPr kumimoji="0" lang="en-US" sz="2000" b="0" i="0" u="none" strike="noStrike" kern="1200" cap="none" spc="0" normalizeH="0" baseline="0" noProof="0">
                <a:ln>
                  <a:noFill/>
                </a:ln>
                <a:solidFill>
                  <a:prstClr val="black"/>
                </a:solidFill>
                <a:effectLst/>
                <a:uLnTx/>
                <a:uFillTx/>
                <a:latin typeface="+mn-lt"/>
                <a:ea typeface="+mn-ea"/>
                <a:cs typeface="+mn-cs"/>
              </a:rPr>
              <a:t>Third level</a:t>
            </a:r>
          </a:p>
          <a:p>
            <a:pPr marL="1600200" marR="0" lvl="3"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a:pPr>
            <a:r>
              <a:rPr kumimoji="0" lang="en-US" sz="1600" b="0" i="0" u="none" strike="noStrike" kern="1200" cap="none" spc="0" normalizeH="0" baseline="0" noProof="0">
                <a:ln>
                  <a:noFill/>
                </a:ln>
                <a:solidFill>
                  <a:prstClr val="black"/>
                </a:solidFill>
                <a:effectLst/>
                <a:uLnTx/>
                <a:uFillTx/>
                <a:latin typeface="+mn-lt"/>
                <a:ea typeface="+mn-ea"/>
                <a:cs typeface="+mn-cs"/>
              </a:rPr>
              <a:t>Fourth level</a:t>
            </a:r>
          </a:p>
          <a:p>
            <a:pPr marL="2057400" marR="0" lvl="4" indent="-228600" algn="l" defTabSz="914400" rtl="0" eaLnBrk="1" fontAlgn="auto" latinLnBrk="0" hangingPunct="1">
              <a:lnSpc>
                <a:spcPct val="120000"/>
              </a:lnSpc>
              <a:spcBef>
                <a:spcPts val="0"/>
              </a:spcBef>
              <a:spcAft>
                <a:spcPts val="600"/>
              </a:spcAft>
              <a:buClr>
                <a:srgbClr val="1F497D"/>
              </a:buClr>
              <a:buSzTx/>
              <a:buFont typeface="Wingdings" pitchFamily="2" charset="2"/>
              <a:buChar char="§"/>
              <a:tabLst/>
              <a:defRPr/>
            </a:pPr>
            <a:r>
              <a:rPr kumimoji="0" lang="en-US" sz="1600" b="0" i="0" u="none" strike="noStrike" kern="1200" cap="none" spc="0" normalizeH="0" baseline="0" noProof="0">
                <a:ln>
                  <a:noFill/>
                </a:ln>
                <a:solidFill>
                  <a:prstClr val="black"/>
                </a:solidFill>
                <a:effectLst/>
                <a:uLnTx/>
                <a:uFillTx/>
                <a:latin typeface="+mn-lt"/>
                <a:ea typeface="+mn-ea"/>
                <a:cs typeface="+mn-cs"/>
              </a:rPr>
              <a:t>Fifth level</a:t>
            </a:r>
            <a:endParaRPr kumimoji="0" lang="en-GB" sz="1600" b="0" i="0" u="none" strike="noStrike" kern="1200" cap="none" spc="0" normalizeH="0" baseline="0" noProof="0">
              <a:ln>
                <a:noFill/>
              </a:ln>
              <a:solidFill>
                <a:prstClr val="black"/>
              </a:solidFill>
              <a:effectLst/>
              <a:uLnTx/>
              <a:uFillTx/>
              <a:latin typeface="+mn-lt"/>
              <a:ea typeface="+mn-ea"/>
              <a:cs typeface="+mn-cs"/>
            </a:endParaRPr>
          </a:p>
        </p:txBody>
      </p:sp>
      <p:sp>
        <p:nvSpPr>
          <p:cNvPr id="8" name="Date Placeholder 3"/>
          <p:cNvSpPr>
            <a:spLocks noGrp="1"/>
          </p:cNvSpPr>
          <p:nvPr>
            <p:ph type="dt" sz="half" idx="10"/>
          </p:nvPr>
        </p:nvSpPr>
        <p:spPr>
          <a:xfrm>
            <a:off x="2123728" y="6334125"/>
            <a:ext cx="1224136" cy="365125"/>
          </a:xfrm>
          <a:prstGeom prst="rect">
            <a:avLst/>
          </a:prstGeom>
        </p:spPr>
        <p:txBody>
          <a:bodyPr/>
          <a:lstStyle>
            <a:lvl1pPr>
              <a:defRPr sz="1200">
                <a:solidFill>
                  <a:schemeClr val="tx1">
                    <a:lumMod val="50000"/>
                    <a:lumOff val="50000"/>
                  </a:schemeClr>
                </a:solidFill>
              </a:defRPr>
            </a:lvl1pPr>
          </a:lstStyle>
          <a:p>
            <a:fld id="{B5E69749-5551-4F5F-A3EA-C88943F21456}" type="datetimeFigureOut">
              <a:rPr lang="en-GB" smtClean="0"/>
              <a:pPr/>
              <a:t>04/11/2021</a:t>
            </a:fld>
            <a:endParaRPr lang="en-GB" dirty="0"/>
          </a:p>
        </p:txBody>
      </p:sp>
      <p:sp>
        <p:nvSpPr>
          <p:cNvPr id="9" name="Footer Placeholder 4"/>
          <p:cNvSpPr>
            <a:spLocks noGrp="1"/>
          </p:cNvSpPr>
          <p:nvPr>
            <p:ph type="ftr" sz="quarter" idx="3"/>
          </p:nvPr>
        </p:nvSpPr>
        <p:spPr>
          <a:xfrm>
            <a:off x="3419872" y="6334125"/>
            <a:ext cx="4464496" cy="365125"/>
          </a:xfrm>
          <a:prstGeom prst="rect">
            <a:avLst/>
          </a:prstGeom>
        </p:spPr>
        <p:txBody>
          <a:bodyPr/>
          <a:lstStyle>
            <a:lvl1pPr>
              <a:defRPr lang="en-GB" sz="1200" kern="1200" dirty="0">
                <a:solidFill>
                  <a:schemeClr val="tx1">
                    <a:lumMod val="50000"/>
                    <a:lumOff val="50000"/>
                  </a:schemeClr>
                </a:solidFill>
                <a:latin typeface="+mn-lt"/>
                <a:ea typeface="+mn-ea"/>
                <a:cs typeface="+mn-cs"/>
              </a:defRPr>
            </a:lvl1pPr>
          </a:lstStyle>
          <a:p>
            <a:endParaRPr lang="en-GB" dirty="0"/>
          </a:p>
        </p:txBody>
      </p:sp>
      <p:sp>
        <p:nvSpPr>
          <p:cNvPr id="10" name="Slide Number Placeholder 5"/>
          <p:cNvSpPr>
            <a:spLocks noGrp="1"/>
          </p:cNvSpPr>
          <p:nvPr>
            <p:ph type="sldNum" sz="quarter" idx="4"/>
          </p:nvPr>
        </p:nvSpPr>
        <p:spPr>
          <a:xfrm>
            <a:off x="7945388" y="6334125"/>
            <a:ext cx="514400" cy="365125"/>
          </a:xfrm>
          <a:prstGeom prst="rect">
            <a:avLst/>
          </a:prstGeom>
        </p:spPr>
        <p:txBody>
          <a:bodyPr/>
          <a:lstStyle>
            <a:lvl1pPr>
              <a:defRPr sz="1200">
                <a:solidFill>
                  <a:schemeClr val="tx1">
                    <a:lumMod val="50000"/>
                    <a:lumOff val="50000"/>
                  </a:schemeClr>
                </a:solidFill>
              </a:defRPr>
            </a:lvl1pPr>
          </a:lstStyle>
          <a:p>
            <a:fld id="{5DB98E5A-76C0-453E-B1E0-BC4AB04722D5}" type="slidenum">
              <a:rPr lang="en-GB" smtClean="0"/>
              <a:pPr/>
              <a:t>‹#›</a:t>
            </a:fld>
            <a:endParaRPr lang="en-GB" dirty="0"/>
          </a:p>
        </p:txBody>
      </p:sp>
    </p:spTree>
    <p:extLst>
      <p:ext uri="{BB962C8B-B14F-4D97-AF65-F5344CB8AC3E}">
        <p14:creationId xmlns:p14="http://schemas.microsoft.com/office/powerpoint/2010/main" val="1796261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6" name="Date Placeholder 3"/>
          <p:cNvSpPr>
            <a:spLocks noGrp="1"/>
          </p:cNvSpPr>
          <p:nvPr>
            <p:ph type="dt" sz="half" idx="2"/>
          </p:nvPr>
        </p:nvSpPr>
        <p:spPr>
          <a:xfrm>
            <a:off x="2123728" y="6334125"/>
            <a:ext cx="1224136" cy="365125"/>
          </a:xfrm>
          <a:prstGeom prst="rect">
            <a:avLst/>
          </a:prstGeom>
        </p:spPr>
        <p:txBody>
          <a:bodyPr/>
          <a:lstStyle>
            <a:lvl1pPr>
              <a:defRPr sz="1200">
                <a:solidFill>
                  <a:schemeClr val="tx1">
                    <a:lumMod val="50000"/>
                    <a:lumOff val="50000"/>
                  </a:schemeClr>
                </a:solidFill>
              </a:defRPr>
            </a:lvl1pPr>
          </a:lstStyle>
          <a:p>
            <a:fld id="{B5E69749-5551-4F5F-A3EA-C88943F21456}" type="datetimeFigureOut">
              <a:rPr lang="en-GB" smtClean="0"/>
              <a:pPr/>
              <a:t>04/11/2021</a:t>
            </a:fld>
            <a:endParaRPr lang="en-GB" dirty="0"/>
          </a:p>
        </p:txBody>
      </p:sp>
      <p:sp>
        <p:nvSpPr>
          <p:cNvPr id="7" name="Footer Placeholder 4"/>
          <p:cNvSpPr>
            <a:spLocks noGrp="1"/>
          </p:cNvSpPr>
          <p:nvPr>
            <p:ph type="ftr" sz="quarter" idx="3"/>
          </p:nvPr>
        </p:nvSpPr>
        <p:spPr>
          <a:xfrm>
            <a:off x="3419872" y="6334125"/>
            <a:ext cx="4464496" cy="365125"/>
          </a:xfrm>
          <a:prstGeom prst="rect">
            <a:avLst/>
          </a:prstGeom>
        </p:spPr>
        <p:txBody>
          <a:bodyPr/>
          <a:lstStyle>
            <a:lvl1pPr>
              <a:defRPr lang="en-GB" sz="1200" kern="1200" dirty="0">
                <a:solidFill>
                  <a:schemeClr val="tx1">
                    <a:lumMod val="50000"/>
                    <a:lumOff val="50000"/>
                  </a:schemeClr>
                </a:solidFill>
                <a:latin typeface="+mn-lt"/>
                <a:ea typeface="+mn-ea"/>
                <a:cs typeface="+mn-cs"/>
              </a:defRPr>
            </a:lvl1pPr>
          </a:lstStyle>
          <a:p>
            <a:endParaRPr lang="en-GB" dirty="0"/>
          </a:p>
        </p:txBody>
      </p:sp>
      <p:sp>
        <p:nvSpPr>
          <p:cNvPr id="8" name="Slide Number Placeholder 5"/>
          <p:cNvSpPr>
            <a:spLocks noGrp="1"/>
          </p:cNvSpPr>
          <p:nvPr>
            <p:ph type="sldNum" sz="quarter" idx="4"/>
          </p:nvPr>
        </p:nvSpPr>
        <p:spPr>
          <a:xfrm>
            <a:off x="7945388" y="6334125"/>
            <a:ext cx="514400" cy="365125"/>
          </a:xfrm>
          <a:prstGeom prst="rect">
            <a:avLst/>
          </a:prstGeom>
        </p:spPr>
        <p:txBody>
          <a:bodyPr/>
          <a:lstStyle>
            <a:lvl1pPr>
              <a:defRPr sz="1200">
                <a:solidFill>
                  <a:schemeClr val="tx1">
                    <a:lumMod val="50000"/>
                    <a:lumOff val="50000"/>
                  </a:schemeClr>
                </a:solidFill>
              </a:defRPr>
            </a:lvl1pPr>
          </a:lstStyle>
          <a:p>
            <a:fld id="{5DB98E5A-76C0-453E-B1E0-BC4AB04722D5}" type="slidenum">
              <a:rPr lang="en-GB" smtClean="0"/>
              <a:pPr/>
              <a:t>‹#›</a:t>
            </a:fld>
            <a:endParaRPr lang="en-GB" dirty="0"/>
          </a:p>
        </p:txBody>
      </p:sp>
    </p:spTree>
    <p:extLst>
      <p:ext uri="{BB962C8B-B14F-4D97-AF65-F5344CB8AC3E}">
        <p14:creationId xmlns:p14="http://schemas.microsoft.com/office/powerpoint/2010/main" val="2476900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p:cNvSpPr>
            <a:spLocks noGrp="1"/>
          </p:cNvSpPr>
          <p:nvPr>
            <p:ph type="dt" sz="half" idx="2"/>
          </p:nvPr>
        </p:nvSpPr>
        <p:spPr>
          <a:xfrm>
            <a:off x="2123728" y="6334125"/>
            <a:ext cx="1224136" cy="365125"/>
          </a:xfrm>
          <a:prstGeom prst="rect">
            <a:avLst/>
          </a:prstGeom>
        </p:spPr>
        <p:txBody>
          <a:bodyPr/>
          <a:lstStyle>
            <a:lvl1pPr>
              <a:defRPr sz="1200">
                <a:solidFill>
                  <a:schemeClr val="tx1">
                    <a:lumMod val="50000"/>
                    <a:lumOff val="50000"/>
                  </a:schemeClr>
                </a:solidFill>
              </a:defRPr>
            </a:lvl1pPr>
          </a:lstStyle>
          <a:p>
            <a:fld id="{B5E69749-5551-4F5F-A3EA-C88943F21456}" type="datetimeFigureOut">
              <a:rPr lang="en-GB" smtClean="0"/>
              <a:pPr/>
              <a:t>04/11/2021</a:t>
            </a:fld>
            <a:endParaRPr lang="en-GB" dirty="0"/>
          </a:p>
        </p:txBody>
      </p:sp>
      <p:sp>
        <p:nvSpPr>
          <p:cNvPr id="6" name="Footer Placeholder 4"/>
          <p:cNvSpPr>
            <a:spLocks noGrp="1"/>
          </p:cNvSpPr>
          <p:nvPr>
            <p:ph type="ftr" sz="quarter" idx="3"/>
          </p:nvPr>
        </p:nvSpPr>
        <p:spPr>
          <a:xfrm>
            <a:off x="3419872" y="6334125"/>
            <a:ext cx="4464496" cy="365125"/>
          </a:xfrm>
          <a:prstGeom prst="rect">
            <a:avLst/>
          </a:prstGeom>
        </p:spPr>
        <p:txBody>
          <a:bodyPr/>
          <a:lstStyle>
            <a:lvl1pPr>
              <a:defRPr lang="en-GB" sz="1200" kern="1200" dirty="0">
                <a:solidFill>
                  <a:schemeClr val="tx1">
                    <a:lumMod val="50000"/>
                    <a:lumOff val="50000"/>
                  </a:schemeClr>
                </a:solidFill>
                <a:latin typeface="+mn-lt"/>
                <a:ea typeface="+mn-ea"/>
                <a:cs typeface="+mn-cs"/>
              </a:defRPr>
            </a:lvl1pPr>
          </a:lstStyle>
          <a:p>
            <a:endParaRPr lang="en-GB" dirty="0"/>
          </a:p>
        </p:txBody>
      </p:sp>
      <p:sp>
        <p:nvSpPr>
          <p:cNvPr id="7" name="Slide Number Placeholder 5"/>
          <p:cNvSpPr>
            <a:spLocks noGrp="1"/>
          </p:cNvSpPr>
          <p:nvPr>
            <p:ph type="sldNum" sz="quarter" idx="4"/>
          </p:nvPr>
        </p:nvSpPr>
        <p:spPr>
          <a:xfrm>
            <a:off x="7945388" y="6334125"/>
            <a:ext cx="514400" cy="365125"/>
          </a:xfrm>
          <a:prstGeom prst="rect">
            <a:avLst/>
          </a:prstGeom>
        </p:spPr>
        <p:txBody>
          <a:bodyPr/>
          <a:lstStyle>
            <a:lvl1pPr>
              <a:defRPr sz="1200">
                <a:solidFill>
                  <a:schemeClr val="tx1">
                    <a:lumMod val="50000"/>
                    <a:lumOff val="50000"/>
                  </a:schemeClr>
                </a:solidFill>
              </a:defRPr>
            </a:lvl1pPr>
          </a:lstStyle>
          <a:p>
            <a:fld id="{5DB98E5A-76C0-453E-B1E0-BC4AB04722D5}" type="slidenum">
              <a:rPr lang="en-GB" smtClean="0"/>
              <a:pPr/>
              <a:t>‹#›</a:t>
            </a:fld>
            <a:endParaRPr lang="en-GB" dirty="0"/>
          </a:p>
        </p:txBody>
      </p:sp>
    </p:spTree>
    <p:extLst>
      <p:ext uri="{BB962C8B-B14F-4D97-AF65-F5344CB8AC3E}">
        <p14:creationId xmlns:p14="http://schemas.microsoft.com/office/powerpoint/2010/main" val="153667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2" y="335919"/>
            <a:ext cx="7775575" cy="645155"/>
          </a:xfrm>
        </p:spPr>
        <p:txBody>
          <a:bodyPr vert="horz" lIns="91440" tIns="45720" rIns="91440" bIns="45720" rtlCol="0" anchor="ctr">
            <a:noAutofit/>
          </a:bodyPr>
          <a:lstStyle>
            <a:lvl1pPr>
              <a:defRPr lang="en-GB" dirty="0"/>
            </a:lvl1pPr>
          </a:lstStyle>
          <a:p>
            <a:pPr lvl="0"/>
            <a:r>
              <a:rPr lang="en-US"/>
              <a:t>Click to edit Master title style</a:t>
            </a:r>
            <a:endParaRPr lang="en-GB"/>
          </a:p>
        </p:txBody>
      </p:sp>
      <p:sp>
        <p:nvSpPr>
          <p:cNvPr id="3" name="Picture Placeholder 2"/>
          <p:cNvSpPr>
            <a:spLocks noGrp="1"/>
          </p:cNvSpPr>
          <p:nvPr>
            <p:ph type="pic" idx="1"/>
          </p:nvPr>
        </p:nvSpPr>
        <p:spPr>
          <a:xfrm>
            <a:off x="1872271" y="1187202"/>
            <a:ext cx="5256584" cy="4112369"/>
          </a:xfrm>
          <a:ln>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63688" y="5445571"/>
            <a:ext cx="5486400" cy="35969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3"/>
          <p:cNvSpPr>
            <a:spLocks noGrp="1"/>
          </p:cNvSpPr>
          <p:nvPr>
            <p:ph type="dt" sz="half" idx="10"/>
          </p:nvPr>
        </p:nvSpPr>
        <p:spPr>
          <a:xfrm>
            <a:off x="2123728" y="6334125"/>
            <a:ext cx="1224136" cy="365125"/>
          </a:xfrm>
          <a:prstGeom prst="rect">
            <a:avLst/>
          </a:prstGeom>
        </p:spPr>
        <p:txBody>
          <a:bodyPr/>
          <a:lstStyle>
            <a:lvl1pPr>
              <a:defRPr sz="1200">
                <a:solidFill>
                  <a:schemeClr val="tx1">
                    <a:lumMod val="50000"/>
                    <a:lumOff val="50000"/>
                  </a:schemeClr>
                </a:solidFill>
              </a:defRPr>
            </a:lvl1pPr>
          </a:lstStyle>
          <a:p>
            <a:fld id="{B5E69749-5551-4F5F-A3EA-C88943F21456}" type="datetimeFigureOut">
              <a:rPr lang="en-GB" smtClean="0"/>
              <a:pPr/>
              <a:t>04/11/2021</a:t>
            </a:fld>
            <a:endParaRPr lang="en-GB" dirty="0"/>
          </a:p>
        </p:txBody>
      </p:sp>
      <p:sp>
        <p:nvSpPr>
          <p:cNvPr id="9" name="Footer Placeholder 4"/>
          <p:cNvSpPr>
            <a:spLocks noGrp="1"/>
          </p:cNvSpPr>
          <p:nvPr>
            <p:ph type="ftr" sz="quarter" idx="3"/>
          </p:nvPr>
        </p:nvSpPr>
        <p:spPr>
          <a:xfrm>
            <a:off x="3419872" y="6334125"/>
            <a:ext cx="4464496" cy="365125"/>
          </a:xfrm>
          <a:prstGeom prst="rect">
            <a:avLst/>
          </a:prstGeom>
        </p:spPr>
        <p:txBody>
          <a:bodyPr/>
          <a:lstStyle>
            <a:lvl1pPr>
              <a:defRPr lang="en-GB" sz="1200" kern="1200" dirty="0">
                <a:solidFill>
                  <a:schemeClr val="tx1">
                    <a:lumMod val="50000"/>
                    <a:lumOff val="50000"/>
                  </a:schemeClr>
                </a:solidFill>
                <a:latin typeface="+mn-lt"/>
                <a:ea typeface="+mn-ea"/>
                <a:cs typeface="+mn-cs"/>
              </a:defRPr>
            </a:lvl1pPr>
          </a:lstStyle>
          <a:p>
            <a:endParaRPr lang="en-GB" dirty="0"/>
          </a:p>
        </p:txBody>
      </p:sp>
      <p:sp>
        <p:nvSpPr>
          <p:cNvPr id="10" name="Slide Number Placeholder 5"/>
          <p:cNvSpPr>
            <a:spLocks noGrp="1"/>
          </p:cNvSpPr>
          <p:nvPr>
            <p:ph type="sldNum" sz="quarter" idx="4"/>
          </p:nvPr>
        </p:nvSpPr>
        <p:spPr>
          <a:xfrm>
            <a:off x="7945388" y="6334125"/>
            <a:ext cx="514400" cy="365125"/>
          </a:xfrm>
          <a:prstGeom prst="rect">
            <a:avLst/>
          </a:prstGeom>
        </p:spPr>
        <p:txBody>
          <a:bodyPr/>
          <a:lstStyle>
            <a:lvl1pPr>
              <a:defRPr sz="1200">
                <a:solidFill>
                  <a:schemeClr val="tx1">
                    <a:lumMod val="50000"/>
                    <a:lumOff val="50000"/>
                  </a:schemeClr>
                </a:solidFill>
              </a:defRPr>
            </a:lvl1pPr>
          </a:lstStyle>
          <a:p>
            <a:fld id="{5DB98E5A-76C0-453E-B1E0-BC4AB04722D5}" type="slidenum">
              <a:rPr lang="en-GB" smtClean="0"/>
              <a:pPr/>
              <a:t>‹#›</a:t>
            </a:fld>
            <a:endParaRPr lang="en-GB" dirty="0"/>
          </a:p>
        </p:txBody>
      </p:sp>
    </p:spTree>
    <p:extLst>
      <p:ext uri="{BB962C8B-B14F-4D97-AF65-F5344CB8AC3E}">
        <p14:creationId xmlns:p14="http://schemas.microsoft.com/office/powerpoint/2010/main" val="34878766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4212" y="1196975"/>
            <a:ext cx="3811587" cy="4679950"/>
          </a:xfrm>
        </p:spPr>
        <p:txBody>
          <a:bodyPr/>
          <a:lstStyle>
            <a:lvl1pPr marL="257175" marR="0" indent="-257175"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sz="1500"/>
            </a:lvl1pPr>
            <a:lvl2pPr marL="557213" marR="0" indent="-214313"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sz="1500"/>
            </a:lvl2pPr>
            <a:lvl3pPr marL="857250" marR="0" indent="-171450"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sz="1500"/>
            </a:lvl3pPr>
            <a:lvl4pPr marL="1200150" marR="0" indent="-171450"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sz="1200"/>
            </a:lvl4pPr>
            <a:lvl5pPr marL="1543050" marR="0" indent="-171450"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sz="1200"/>
            </a:lvl5pPr>
            <a:lvl6pPr>
              <a:defRPr sz="1350"/>
            </a:lvl6pPr>
            <a:lvl7pPr>
              <a:defRPr sz="1350"/>
            </a:lvl7pPr>
            <a:lvl8pPr>
              <a:defRPr sz="1350"/>
            </a:lvl8pPr>
            <a:lvl9pPr>
              <a:defRPr sz="1350"/>
            </a:lvl9pPr>
          </a:lstStyle>
          <a:p>
            <a:pPr marL="257175" marR="0" lvl="0" indent="-257175"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a:pPr>
            <a:r>
              <a:rPr kumimoji="0" lang="en-US" sz="1500" b="1" i="0" u="none" strike="noStrike" kern="1200" cap="none" spc="0" normalizeH="0" baseline="0" noProof="0">
                <a:ln>
                  <a:noFill/>
                </a:ln>
                <a:solidFill>
                  <a:prstClr val="black"/>
                </a:solidFill>
                <a:effectLst/>
                <a:uLnTx/>
                <a:uFillTx/>
                <a:latin typeface="+mn-lt"/>
                <a:ea typeface="+mn-ea"/>
                <a:cs typeface="+mn-cs"/>
              </a:rPr>
              <a:t>Click to edit Master text styles</a:t>
            </a:r>
          </a:p>
          <a:p>
            <a:pPr marL="557213" marR="0" lvl="1" indent="-214313"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a:pPr>
            <a:r>
              <a:rPr kumimoji="0" lang="en-US" sz="1500" b="0" i="0" u="none" strike="noStrike" kern="1200" cap="none" spc="0" normalizeH="0" baseline="0" noProof="0">
                <a:ln>
                  <a:noFill/>
                </a:ln>
                <a:solidFill>
                  <a:prstClr val="black"/>
                </a:solidFill>
                <a:effectLst/>
                <a:uLnTx/>
                <a:uFillTx/>
                <a:latin typeface="+mn-lt"/>
                <a:ea typeface="+mn-ea"/>
                <a:cs typeface="+mn-cs"/>
              </a:rPr>
              <a:t>Second level</a:t>
            </a:r>
          </a:p>
          <a:p>
            <a:pPr marL="857250" marR="0" lvl="2" indent="-171450"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a:pPr>
            <a:r>
              <a:rPr kumimoji="0" lang="en-US" sz="1500" b="0" i="0" u="none" strike="noStrike" kern="1200" cap="none" spc="0" normalizeH="0" baseline="0" noProof="0">
                <a:ln>
                  <a:noFill/>
                </a:ln>
                <a:solidFill>
                  <a:prstClr val="black"/>
                </a:solidFill>
                <a:effectLst/>
                <a:uLnTx/>
                <a:uFillTx/>
                <a:latin typeface="+mn-lt"/>
                <a:ea typeface="+mn-ea"/>
                <a:cs typeface="+mn-cs"/>
              </a:rPr>
              <a:t>Third level</a:t>
            </a:r>
          </a:p>
          <a:p>
            <a:pPr marL="1200150" marR="0" lvl="3" indent="-171450"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a:pPr>
            <a:r>
              <a:rPr kumimoji="0" lang="en-US" sz="1200" b="0" i="0" u="none" strike="noStrike" kern="1200" cap="none" spc="0" normalizeH="0" baseline="0" noProof="0">
                <a:ln>
                  <a:noFill/>
                </a:ln>
                <a:solidFill>
                  <a:prstClr val="black"/>
                </a:solidFill>
                <a:effectLst/>
                <a:uLnTx/>
                <a:uFillTx/>
                <a:latin typeface="+mn-lt"/>
                <a:ea typeface="+mn-ea"/>
                <a:cs typeface="+mn-cs"/>
              </a:rPr>
              <a:t>Fourth level</a:t>
            </a:r>
          </a:p>
          <a:p>
            <a:pPr marL="1543050" marR="0" lvl="4" indent="-171450"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a:pPr>
            <a:r>
              <a:rPr kumimoji="0" lang="en-US" sz="1200" b="0" i="0" u="none" strike="noStrike" kern="1200" cap="none" spc="0" normalizeH="0" baseline="0" noProof="0">
                <a:ln>
                  <a:noFill/>
                </a:ln>
                <a:solidFill>
                  <a:prstClr val="black"/>
                </a:solidFill>
                <a:effectLst/>
                <a:uLnTx/>
                <a:uFillTx/>
                <a:latin typeface="+mn-lt"/>
                <a:ea typeface="+mn-ea"/>
                <a:cs typeface="+mn-cs"/>
              </a:rPr>
              <a:t>Fifth level</a:t>
            </a:r>
            <a:endParaRPr kumimoji="0" lang="en-GB" sz="1200" b="0" i="0" u="none" strike="noStrike" kern="1200" cap="none" spc="0" normalizeH="0" baseline="0" noProof="0">
              <a:ln>
                <a:noFill/>
              </a:ln>
              <a:solidFill>
                <a:prstClr val="black"/>
              </a:solidFill>
              <a:effectLst/>
              <a:uLnTx/>
              <a:uFillTx/>
              <a:latin typeface="+mn-lt"/>
              <a:ea typeface="+mn-ea"/>
              <a:cs typeface="+mn-cs"/>
            </a:endParaRPr>
          </a:p>
        </p:txBody>
      </p:sp>
      <p:sp>
        <p:nvSpPr>
          <p:cNvPr id="4" name="Content Placeholder 3"/>
          <p:cNvSpPr>
            <a:spLocks noGrp="1"/>
          </p:cNvSpPr>
          <p:nvPr>
            <p:ph sz="half" idx="2"/>
          </p:nvPr>
        </p:nvSpPr>
        <p:spPr>
          <a:xfrm>
            <a:off x="4648200" y="1196975"/>
            <a:ext cx="3811588" cy="4679950"/>
          </a:xfrm>
        </p:spPr>
        <p:txBody>
          <a:bodyPr/>
          <a:lstStyle>
            <a:lvl1pPr marL="257175" marR="0" indent="-257175"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sz="1500"/>
            </a:lvl1pPr>
            <a:lvl2pPr marL="557213" marR="0" indent="-214313"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sz="1500"/>
            </a:lvl2pPr>
            <a:lvl3pPr marL="857250" marR="0" indent="-171450"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sz="1500"/>
            </a:lvl3pPr>
            <a:lvl4pPr marL="1200150" marR="0" indent="-171450"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sz="1200"/>
            </a:lvl4pPr>
            <a:lvl5pPr marL="1543050" marR="0" indent="-171450"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sz="1200"/>
            </a:lvl5pPr>
            <a:lvl6pPr>
              <a:defRPr sz="1350"/>
            </a:lvl6pPr>
            <a:lvl7pPr>
              <a:defRPr sz="1350"/>
            </a:lvl7pPr>
            <a:lvl8pPr>
              <a:defRPr sz="1350"/>
            </a:lvl8pPr>
            <a:lvl9pPr>
              <a:defRPr sz="1350"/>
            </a:lvl9pPr>
          </a:lstStyle>
          <a:p>
            <a:pPr marL="257175" marR="0" lvl="0" indent="-257175"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a:pPr>
            <a:r>
              <a:rPr kumimoji="0" lang="en-US" sz="1500" b="1" i="0" u="none" strike="noStrike" kern="1200" cap="none" spc="0" normalizeH="0" baseline="0" noProof="0">
                <a:ln>
                  <a:noFill/>
                </a:ln>
                <a:solidFill>
                  <a:prstClr val="black"/>
                </a:solidFill>
                <a:effectLst/>
                <a:uLnTx/>
                <a:uFillTx/>
                <a:latin typeface="+mn-lt"/>
                <a:ea typeface="+mn-ea"/>
                <a:cs typeface="+mn-cs"/>
              </a:rPr>
              <a:t>Click to edit Master text styles</a:t>
            </a:r>
          </a:p>
          <a:p>
            <a:pPr marL="557213" marR="0" lvl="1" indent="-214313"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a:pPr>
            <a:r>
              <a:rPr kumimoji="0" lang="en-US" sz="1500" b="0" i="0" u="none" strike="noStrike" kern="1200" cap="none" spc="0" normalizeH="0" baseline="0" noProof="0">
                <a:ln>
                  <a:noFill/>
                </a:ln>
                <a:solidFill>
                  <a:prstClr val="black"/>
                </a:solidFill>
                <a:effectLst/>
                <a:uLnTx/>
                <a:uFillTx/>
                <a:latin typeface="+mn-lt"/>
                <a:ea typeface="+mn-ea"/>
                <a:cs typeface="+mn-cs"/>
              </a:rPr>
              <a:t>Second level</a:t>
            </a:r>
          </a:p>
          <a:p>
            <a:pPr marL="857250" marR="0" lvl="2" indent="-171450"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a:pPr>
            <a:r>
              <a:rPr kumimoji="0" lang="en-US" sz="1500" b="0" i="0" u="none" strike="noStrike" kern="1200" cap="none" spc="0" normalizeH="0" baseline="0" noProof="0">
                <a:ln>
                  <a:noFill/>
                </a:ln>
                <a:solidFill>
                  <a:prstClr val="black"/>
                </a:solidFill>
                <a:effectLst/>
                <a:uLnTx/>
                <a:uFillTx/>
                <a:latin typeface="+mn-lt"/>
                <a:ea typeface="+mn-ea"/>
                <a:cs typeface="+mn-cs"/>
              </a:rPr>
              <a:t>Third level</a:t>
            </a:r>
          </a:p>
          <a:p>
            <a:pPr marL="1200150" marR="0" lvl="3" indent="-171450"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a:pPr>
            <a:r>
              <a:rPr kumimoji="0" lang="en-US" sz="1200" b="0" i="0" u="none" strike="noStrike" kern="1200" cap="none" spc="0" normalizeH="0" baseline="0" noProof="0">
                <a:ln>
                  <a:noFill/>
                </a:ln>
                <a:solidFill>
                  <a:prstClr val="black"/>
                </a:solidFill>
                <a:effectLst/>
                <a:uLnTx/>
                <a:uFillTx/>
                <a:latin typeface="+mn-lt"/>
                <a:ea typeface="+mn-ea"/>
                <a:cs typeface="+mn-cs"/>
              </a:rPr>
              <a:t>Fourth level</a:t>
            </a:r>
          </a:p>
          <a:p>
            <a:pPr marL="1543050" marR="0" lvl="4" indent="-171450"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a:pPr>
            <a:r>
              <a:rPr kumimoji="0" lang="en-US" sz="1200" b="0" i="0" u="none" strike="noStrike" kern="1200" cap="none" spc="0" normalizeH="0" baseline="0" noProof="0">
                <a:ln>
                  <a:noFill/>
                </a:ln>
                <a:solidFill>
                  <a:prstClr val="black"/>
                </a:solidFill>
                <a:effectLst/>
                <a:uLnTx/>
                <a:uFillTx/>
                <a:latin typeface="+mn-lt"/>
                <a:ea typeface="+mn-ea"/>
                <a:cs typeface="+mn-cs"/>
              </a:rPr>
              <a:t>Fifth level</a:t>
            </a:r>
            <a:endParaRPr kumimoji="0" lang="en-GB" sz="1200" b="0" i="0" u="none" strike="noStrike" kern="1200" cap="none" spc="0" normalizeH="0" baseline="0" noProof="0">
              <a:ln>
                <a:noFill/>
              </a:ln>
              <a:solidFill>
                <a:prstClr val="black"/>
              </a:solidFill>
              <a:effectLst/>
              <a:uLnTx/>
              <a:uFillTx/>
              <a:latin typeface="+mn-lt"/>
              <a:ea typeface="+mn-ea"/>
              <a:cs typeface="+mn-cs"/>
            </a:endParaRPr>
          </a:p>
        </p:txBody>
      </p:sp>
      <p:sp>
        <p:nvSpPr>
          <p:cNvPr id="8" name="Date Placeholder 3"/>
          <p:cNvSpPr>
            <a:spLocks noGrp="1"/>
          </p:cNvSpPr>
          <p:nvPr>
            <p:ph type="dt" sz="half" idx="10"/>
          </p:nvPr>
        </p:nvSpPr>
        <p:spPr>
          <a:xfrm>
            <a:off x="2123728" y="6334127"/>
            <a:ext cx="1224136" cy="365125"/>
          </a:xfrm>
          <a:prstGeom prst="rect">
            <a:avLst/>
          </a:prstGeom>
        </p:spPr>
        <p:txBody>
          <a:bodyPr/>
          <a:lstStyle>
            <a:lvl1pPr>
              <a:defRPr sz="900">
                <a:solidFill>
                  <a:schemeClr val="tx1">
                    <a:lumMod val="50000"/>
                    <a:lumOff val="50000"/>
                  </a:schemeClr>
                </a:solidFill>
              </a:defRPr>
            </a:lvl1pPr>
          </a:lstStyle>
          <a:p>
            <a:fld id="{B5E69749-5551-4F5F-A3EA-C88943F21456}" type="datetimeFigureOut">
              <a:rPr lang="en-GB" smtClean="0"/>
              <a:pPr/>
              <a:t>04/11/2021</a:t>
            </a:fld>
            <a:endParaRPr lang="en-GB" dirty="0"/>
          </a:p>
        </p:txBody>
      </p:sp>
      <p:sp>
        <p:nvSpPr>
          <p:cNvPr id="9" name="Footer Placeholder 4"/>
          <p:cNvSpPr>
            <a:spLocks noGrp="1"/>
          </p:cNvSpPr>
          <p:nvPr>
            <p:ph type="ftr" sz="quarter" idx="3"/>
          </p:nvPr>
        </p:nvSpPr>
        <p:spPr>
          <a:xfrm>
            <a:off x="3419873" y="6334127"/>
            <a:ext cx="4464496" cy="365125"/>
          </a:xfrm>
          <a:prstGeom prst="rect">
            <a:avLst/>
          </a:prstGeom>
        </p:spPr>
        <p:txBody>
          <a:bodyPr/>
          <a:lstStyle>
            <a:lvl1pPr>
              <a:defRPr lang="en-GB" sz="900" kern="1200" dirty="0">
                <a:solidFill>
                  <a:schemeClr val="tx1">
                    <a:lumMod val="50000"/>
                    <a:lumOff val="50000"/>
                  </a:schemeClr>
                </a:solidFill>
                <a:latin typeface="+mn-lt"/>
                <a:ea typeface="+mn-ea"/>
                <a:cs typeface="+mn-cs"/>
              </a:defRPr>
            </a:lvl1pPr>
          </a:lstStyle>
          <a:p>
            <a:endParaRPr lang="en-GB" dirty="0"/>
          </a:p>
        </p:txBody>
      </p:sp>
      <p:sp>
        <p:nvSpPr>
          <p:cNvPr id="10" name="Slide Number Placeholder 5"/>
          <p:cNvSpPr>
            <a:spLocks noGrp="1"/>
          </p:cNvSpPr>
          <p:nvPr>
            <p:ph type="sldNum" sz="quarter" idx="4"/>
          </p:nvPr>
        </p:nvSpPr>
        <p:spPr>
          <a:xfrm>
            <a:off x="7945389" y="6334127"/>
            <a:ext cx="514400" cy="365125"/>
          </a:xfrm>
          <a:prstGeom prst="rect">
            <a:avLst/>
          </a:prstGeom>
        </p:spPr>
        <p:txBody>
          <a:bodyPr/>
          <a:lstStyle>
            <a:lvl1pPr>
              <a:defRPr sz="900">
                <a:solidFill>
                  <a:schemeClr val="tx1">
                    <a:lumMod val="50000"/>
                    <a:lumOff val="50000"/>
                  </a:schemeClr>
                </a:solidFill>
              </a:defRPr>
            </a:lvl1pPr>
          </a:lstStyle>
          <a:p>
            <a:fld id="{5DB98E5A-76C0-453E-B1E0-BC4AB04722D5}" type="slidenum">
              <a:rPr lang="en-GB" smtClean="0"/>
              <a:pPr/>
              <a:t>‹#›</a:t>
            </a:fld>
            <a:endParaRPr lang="en-GB" dirty="0"/>
          </a:p>
        </p:txBody>
      </p:sp>
    </p:spTree>
    <p:extLst>
      <p:ext uri="{BB962C8B-B14F-4D97-AF65-F5344CB8AC3E}">
        <p14:creationId xmlns:p14="http://schemas.microsoft.com/office/powerpoint/2010/main" val="9440228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Emphasis box">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4214" y="1196975"/>
            <a:ext cx="3811587" cy="4679950"/>
          </a:xfrm>
        </p:spPr>
        <p:txBody>
          <a:bodyPr/>
          <a:lstStyle>
            <a:lvl1pPr marL="0" marR="0" indent="0" algn="l" defTabSz="685800" rtl="0" eaLnBrk="1" fontAlgn="auto" latinLnBrk="0" hangingPunct="1">
              <a:lnSpc>
                <a:spcPct val="120000"/>
              </a:lnSpc>
              <a:spcBef>
                <a:spcPts val="0"/>
              </a:spcBef>
              <a:spcAft>
                <a:spcPts val="450"/>
              </a:spcAft>
              <a:buClr>
                <a:srgbClr val="1F497D"/>
              </a:buClr>
              <a:buSzTx/>
              <a:buFontTx/>
              <a:buNone/>
              <a:tabLst/>
              <a:defRPr sz="1500"/>
            </a:lvl1pPr>
            <a:lvl2pPr marL="557213" marR="0" indent="-214313"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sz="1500"/>
            </a:lvl2pPr>
            <a:lvl3pPr marL="857250" marR="0" indent="-171450"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sz="1500"/>
            </a:lvl3pPr>
            <a:lvl4pPr marL="1200150" marR="0" indent="-171450"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sz="1200"/>
            </a:lvl4pPr>
            <a:lvl5pPr marL="1543050" marR="0" indent="-171450"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sz="1200"/>
            </a:lvl5pPr>
            <a:lvl6pPr>
              <a:defRPr sz="1350"/>
            </a:lvl6pPr>
            <a:lvl7pPr>
              <a:defRPr sz="1350"/>
            </a:lvl7pPr>
            <a:lvl8pPr>
              <a:defRPr sz="1350"/>
            </a:lvl8pPr>
            <a:lvl9pPr>
              <a:defRPr sz="1350"/>
            </a:lvl9pPr>
          </a:lstStyle>
          <a:p>
            <a:pPr marL="257175" marR="0" lvl="0" indent="-257175"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a:pPr>
            <a:r>
              <a:rPr kumimoji="0" lang="en-US" sz="1500" b="1" i="0" u="none" strike="noStrike" kern="1200" cap="none" spc="0" normalizeH="0" baseline="0" noProof="0">
                <a:ln>
                  <a:noFill/>
                </a:ln>
                <a:solidFill>
                  <a:prstClr val="black"/>
                </a:solidFill>
                <a:effectLst/>
                <a:uLnTx/>
                <a:uFillTx/>
                <a:latin typeface="+mn-lt"/>
                <a:ea typeface="+mn-ea"/>
                <a:cs typeface="+mn-cs"/>
              </a:rPr>
              <a:t>Click to edit Master text styles</a:t>
            </a:r>
          </a:p>
          <a:p>
            <a:pPr marL="557213" marR="0" lvl="1" indent="-214313"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a:pPr>
            <a:r>
              <a:rPr kumimoji="0" lang="en-US" sz="1500" b="0" i="0" u="none" strike="noStrike" kern="1200" cap="none" spc="0" normalizeH="0" baseline="0" noProof="0">
                <a:ln>
                  <a:noFill/>
                </a:ln>
                <a:solidFill>
                  <a:prstClr val="black"/>
                </a:solidFill>
                <a:effectLst/>
                <a:uLnTx/>
                <a:uFillTx/>
                <a:latin typeface="+mn-lt"/>
                <a:ea typeface="+mn-ea"/>
                <a:cs typeface="+mn-cs"/>
              </a:rPr>
              <a:t>Second level</a:t>
            </a:r>
          </a:p>
          <a:p>
            <a:pPr marL="857250" marR="0" lvl="2" indent="-171450"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a:pPr>
            <a:r>
              <a:rPr kumimoji="0" lang="en-US" sz="1500" b="0" i="0" u="none" strike="noStrike" kern="1200" cap="none" spc="0" normalizeH="0" baseline="0" noProof="0">
                <a:ln>
                  <a:noFill/>
                </a:ln>
                <a:solidFill>
                  <a:prstClr val="black"/>
                </a:solidFill>
                <a:effectLst/>
                <a:uLnTx/>
                <a:uFillTx/>
                <a:latin typeface="+mn-lt"/>
                <a:ea typeface="+mn-ea"/>
                <a:cs typeface="+mn-cs"/>
              </a:rPr>
              <a:t>Third level</a:t>
            </a:r>
          </a:p>
          <a:p>
            <a:pPr marL="1200150" marR="0" lvl="3" indent="-171450"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a:pPr>
            <a:r>
              <a:rPr kumimoji="0" lang="en-US" sz="1200" b="0" i="0" u="none" strike="noStrike" kern="1200" cap="none" spc="0" normalizeH="0" baseline="0" noProof="0">
                <a:ln>
                  <a:noFill/>
                </a:ln>
                <a:solidFill>
                  <a:prstClr val="black"/>
                </a:solidFill>
                <a:effectLst/>
                <a:uLnTx/>
                <a:uFillTx/>
                <a:latin typeface="+mn-lt"/>
                <a:ea typeface="+mn-ea"/>
                <a:cs typeface="+mn-cs"/>
              </a:rPr>
              <a:t>Fourth level</a:t>
            </a:r>
          </a:p>
          <a:p>
            <a:pPr marL="1543050" marR="0" lvl="4" indent="-171450"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a:pPr>
            <a:r>
              <a:rPr kumimoji="0" lang="en-US" sz="1200" b="0" i="0" u="none" strike="noStrike" kern="1200" cap="none" spc="0" normalizeH="0" baseline="0" noProof="0">
                <a:ln>
                  <a:noFill/>
                </a:ln>
                <a:solidFill>
                  <a:prstClr val="black"/>
                </a:solidFill>
                <a:effectLst/>
                <a:uLnTx/>
                <a:uFillTx/>
                <a:latin typeface="+mn-lt"/>
                <a:ea typeface="+mn-ea"/>
                <a:cs typeface="+mn-cs"/>
              </a:rPr>
              <a:t>Fifth level</a:t>
            </a:r>
            <a:endParaRPr kumimoji="0" lang="en-GB" sz="1200" b="0" i="0" u="none" strike="noStrike" kern="1200" cap="none" spc="0" normalizeH="0" baseline="0" noProof="0">
              <a:ln>
                <a:noFill/>
              </a:ln>
              <a:solidFill>
                <a:prstClr val="black"/>
              </a:solidFill>
              <a:effectLst/>
              <a:uLnTx/>
              <a:uFillTx/>
              <a:latin typeface="+mn-lt"/>
              <a:ea typeface="+mn-ea"/>
              <a:cs typeface="+mn-cs"/>
            </a:endParaRPr>
          </a:p>
        </p:txBody>
      </p:sp>
      <p:sp>
        <p:nvSpPr>
          <p:cNvPr id="4" name="Content Placeholder 3"/>
          <p:cNvSpPr>
            <a:spLocks noGrp="1"/>
          </p:cNvSpPr>
          <p:nvPr>
            <p:ph sz="half" idx="2"/>
          </p:nvPr>
        </p:nvSpPr>
        <p:spPr>
          <a:xfrm>
            <a:off x="4648202" y="1339476"/>
            <a:ext cx="3811588" cy="343877"/>
          </a:xfrm>
          <a:solidFill>
            <a:srgbClr val="C6E0E4"/>
          </a:solidFill>
          <a:ln>
            <a:solidFill>
              <a:schemeClr val="tx2"/>
            </a:solidFill>
          </a:ln>
        </p:spPr>
        <p:txBody>
          <a:bodyPr vert="horz" wrap="square" lIns="108000" tIns="45720" rIns="91440" bIns="45720" rtlCol="0">
            <a:spAutoFit/>
          </a:bodyPr>
          <a:lstStyle>
            <a:lvl1pPr marL="0" marR="0" indent="0" algn="l" defTabSz="685800" rtl="0" eaLnBrk="1" fontAlgn="auto" latinLnBrk="0" hangingPunct="1">
              <a:lnSpc>
                <a:spcPct val="120000"/>
              </a:lnSpc>
              <a:spcBef>
                <a:spcPts val="0"/>
              </a:spcBef>
              <a:spcAft>
                <a:spcPts val="450"/>
              </a:spcAft>
              <a:buClr>
                <a:srgbClr val="1F497D"/>
              </a:buClr>
              <a:buSzTx/>
              <a:buFontTx/>
              <a:buNone/>
              <a:tabLst/>
              <a:defRPr lang="en-US" dirty="0" smtClean="0"/>
            </a:lvl1pPr>
            <a:lvl2pPr marL="557213" marR="0" indent="-214313"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a:lvl2pPr>
            <a:lvl3pPr marL="857250" marR="0" indent="-171450"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a:lvl3pPr>
            <a:lvl4pPr marL="1200150" marR="0" indent="-171450"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a:lvl4pPr>
            <a:lvl5pPr marL="1543050" marR="0" indent="-171450"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a:lvl5pPr>
          </a:lstStyle>
          <a:p>
            <a:pPr marL="257175" marR="0" lvl="0" indent="-257175"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a:pPr>
            <a:r>
              <a:rPr kumimoji="0" lang="en-US" sz="1500" b="1" i="0" u="none" strike="noStrike" kern="1200" cap="none" spc="0" normalizeH="0" baseline="0" noProof="0">
                <a:ln>
                  <a:noFill/>
                </a:ln>
                <a:solidFill>
                  <a:prstClr val="black"/>
                </a:solidFill>
                <a:effectLst/>
                <a:uLnTx/>
                <a:uFillTx/>
                <a:latin typeface="+mn-lt"/>
                <a:ea typeface="+mn-ea"/>
                <a:cs typeface="+mn-cs"/>
              </a:rPr>
              <a:t>Click to edit Master text styles</a:t>
            </a:r>
          </a:p>
        </p:txBody>
      </p:sp>
      <p:sp>
        <p:nvSpPr>
          <p:cNvPr id="8" name="Date Placeholder 3"/>
          <p:cNvSpPr>
            <a:spLocks noGrp="1"/>
          </p:cNvSpPr>
          <p:nvPr>
            <p:ph type="dt" sz="half" idx="10"/>
          </p:nvPr>
        </p:nvSpPr>
        <p:spPr>
          <a:xfrm>
            <a:off x="2123728" y="6334127"/>
            <a:ext cx="1224136" cy="365125"/>
          </a:xfrm>
          <a:prstGeom prst="rect">
            <a:avLst/>
          </a:prstGeom>
        </p:spPr>
        <p:txBody>
          <a:bodyPr/>
          <a:lstStyle>
            <a:lvl1pPr>
              <a:defRPr sz="900">
                <a:solidFill>
                  <a:schemeClr val="tx1">
                    <a:lumMod val="50000"/>
                    <a:lumOff val="50000"/>
                  </a:schemeClr>
                </a:solidFill>
              </a:defRPr>
            </a:lvl1pPr>
          </a:lstStyle>
          <a:p>
            <a:fld id="{B5E69749-5551-4F5F-A3EA-C88943F21456}" type="datetimeFigureOut">
              <a:rPr lang="en-GB" smtClean="0"/>
              <a:pPr/>
              <a:t>04/11/2021</a:t>
            </a:fld>
            <a:endParaRPr lang="en-GB" dirty="0"/>
          </a:p>
        </p:txBody>
      </p:sp>
      <p:sp>
        <p:nvSpPr>
          <p:cNvPr id="9" name="Footer Placeholder 4"/>
          <p:cNvSpPr>
            <a:spLocks noGrp="1"/>
          </p:cNvSpPr>
          <p:nvPr>
            <p:ph type="ftr" sz="quarter" idx="3"/>
          </p:nvPr>
        </p:nvSpPr>
        <p:spPr>
          <a:xfrm>
            <a:off x="3419873" y="6334127"/>
            <a:ext cx="4464496" cy="365125"/>
          </a:xfrm>
          <a:prstGeom prst="rect">
            <a:avLst/>
          </a:prstGeom>
        </p:spPr>
        <p:txBody>
          <a:bodyPr/>
          <a:lstStyle>
            <a:lvl1pPr>
              <a:defRPr lang="en-GB" sz="900" kern="1200" dirty="0">
                <a:solidFill>
                  <a:schemeClr val="tx1">
                    <a:lumMod val="50000"/>
                    <a:lumOff val="50000"/>
                  </a:schemeClr>
                </a:solidFill>
                <a:latin typeface="+mn-lt"/>
                <a:ea typeface="+mn-ea"/>
                <a:cs typeface="+mn-cs"/>
              </a:defRPr>
            </a:lvl1pPr>
          </a:lstStyle>
          <a:p>
            <a:endParaRPr lang="en-GB" dirty="0"/>
          </a:p>
        </p:txBody>
      </p:sp>
      <p:sp>
        <p:nvSpPr>
          <p:cNvPr id="10" name="Slide Number Placeholder 5"/>
          <p:cNvSpPr>
            <a:spLocks noGrp="1"/>
          </p:cNvSpPr>
          <p:nvPr>
            <p:ph type="sldNum" sz="quarter" idx="4"/>
          </p:nvPr>
        </p:nvSpPr>
        <p:spPr>
          <a:xfrm>
            <a:off x="7945389" y="6334127"/>
            <a:ext cx="514400" cy="365125"/>
          </a:xfrm>
          <a:prstGeom prst="rect">
            <a:avLst/>
          </a:prstGeom>
        </p:spPr>
        <p:txBody>
          <a:bodyPr/>
          <a:lstStyle>
            <a:lvl1pPr>
              <a:defRPr sz="900">
                <a:solidFill>
                  <a:schemeClr val="tx1">
                    <a:lumMod val="50000"/>
                    <a:lumOff val="50000"/>
                  </a:schemeClr>
                </a:solidFill>
              </a:defRPr>
            </a:lvl1pPr>
          </a:lstStyle>
          <a:p>
            <a:fld id="{5DB98E5A-76C0-453E-B1E0-BC4AB04722D5}" type="slidenum">
              <a:rPr lang="en-GB" smtClean="0"/>
              <a:pPr/>
              <a:t>‹#›</a:t>
            </a:fld>
            <a:endParaRPr lang="en-GB" dirty="0"/>
          </a:p>
        </p:txBody>
      </p:sp>
    </p:spTree>
    <p:extLst>
      <p:ext uri="{BB962C8B-B14F-4D97-AF65-F5344CB8AC3E}">
        <p14:creationId xmlns:p14="http://schemas.microsoft.com/office/powerpoint/2010/main" val="33880706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4214" y="333376"/>
            <a:ext cx="7775575" cy="647701"/>
          </a:xfrm>
        </p:spPr>
        <p:txBody>
          <a:bodyPr/>
          <a:lstStyle>
            <a:lvl1pPr>
              <a:defRPr baseline="0">
                <a:solidFill>
                  <a:schemeClr val="accent6">
                    <a:lumMod val="75000"/>
                  </a:schemeClr>
                </a:solidFill>
                <a:latin typeface="Leelawadee" panose="020B0502040204020203" pitchFamily="34" charset="-34"/>
              </a:defRPr>
            </a:lvl1pPr>
          </a:lstStyle>
          <a:p>
            <a:r>
              <a:rPr lang="en-US"/>
              <a:t>Click to edit Master title style</a:t>
            </a:r>
            <a:endParaRPr lang="en-GB"/>
          </a:p>
        </p:txBody>
      </p:sp>
      <p:sp>
        <p:nvSpPr>
          <p:cNvPr id="3" name="Content Placeholder 2"/>
          <p:cNvSpPr>
            <a:spLocks noGrp="1"/>
          </p:cNvSpPr>
          <p:nvPr>
            <p:ph idx="1"/>
          </p:nvPr>
        </p:nvSpPr>
        <p:spPr>
          <a:xfrm>
            <a:off x="684213" y="1196977"/>
            <a:ext cx="7775575" cy="4679949"/>
          </a:xfrm>
        </p:spPr>
        <p:txBody>
          <a:bodyPr/>
          <a:lstStyle>
            <a:lvl1pPr marL="257175" marR="0" indent="-257175"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baseline="0">
                <a:latin typeface="Leelawadee" panose="020B0502040204020203" pitchFamily="34" charset="-34"/>
              </a:defRPr>
            </a:lvl1pPr>
            <a:lvl2pPr marL="557213" marR="0" indent="-214313"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baseline="0">
                <a:latin typeface="Leelawadee" panose="020B0502040204020203" pitchFamily="34" charset="-34"/>
              </a:defRPr>
            </a:lvl2pPr>
            <a:lvl3pPr marL="857250" marR="0" indent="-171450"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baseline="0">
                <a:latin typeface="Leelawadee" panose="020B0502040204020203" pitchFamily="34" charset="-34"/>
              </a:defRPr>
            </a:lvl3pPr>
            <a:lvl4pPr marL="1200150" marR="0" indent="-171450"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baseline="0">
                <a:latin typeface="Leelawadee" panose="020B0502040204020203" pitchFamily="34" charset="-34"/>
              </a:defRPr>
            </a:lvl4pPr>
            <a:lvl5pPr marL="1543050" marR="0" indent="-171450"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baseline="0">
                <a:latin typeface="Leelawadee" panose="020B0502040204020203" pitchFamily="34" charset="-34"/>
              </a:defRPr>
            </a:lvl5pPr>
          </a:lstStyle>
          <a:p>
            <a:pPr marL="257175" marR="0" lvl="0" indent="-257175"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a:pPr>
            <a:r>
              <a:rPr kumimoji="0" lang="en-US" sz="1500" b="1" i="0" u="none" strike="noStrike" kern="1200" cap="none" spc="0" normalizeH="0" baseline="0" noProof="0">
                <a:ln>
                  <a:noFill/>
                </a:ln>
                <a:solidFill>
                  <a:prstClr val="black"/>
                </a:solidFill>
                <a:effectLst/>
                <a:uLnTx/>
                <a:uFillTx/>
                <a:latin typeface="+mn-lt"/>
                <a:ea typeface="+mn-ea"/>
                <a:cs typeface="+mn-cs"/>
              </a:rPr>
              <a:t>Click to edit Master text styles</a:t>
            </a:r>
          </a:p>
          <a:p>
            <a:pPr marL="557213" marR="0" lvl="1" indent="-214313"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a:pPr>
            <a:r>
              <a:rPr kumimoji="0" lang="en-US" sz="1500" b="0" i="0" u="none" strike="noStrike" kern="1200" cap="none" spc="0" normalizeH="0" baseline="0" noProof="0">
                <a:ln>
                  <a:noFill/>
                </a:ln>
                <a:solidFill>
                  <a:prstClr val="black"/>
                </a:solidFill>
                <a:effectLst/>
                <a:uLnTx/>
                <a:uFillTx/>
                <a:latin typeface="+mn-lt"/>
                <a:ea typeface="+mn-ea"/>
                <a:cs typeface="+mn-cs"/>
              </a:rPr>
              <a:t>Second level</a:t>
            </a:r>
          </a:p>
          <a:p>
            <a:pPr marL="857250" marR="0" lvl="2" indent="-171450"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a:pPr>
            <a:r>
              <a:rPr kumimoji="0" lang="en-US" sz="1500" b="0" i="0" u="none" strike="noStrike" kern="1200" cap="none" spc="0" normalizeH="0" baseline="0" noProof="0">
                <a:ln>
                  <a:noFill/>
                </a:ln>
                <a:solidFill>
                  <a:prstClr val="black"/>
                </a:solidFill>
                <a:effectLst/>
                <a:uLnTx/>
                <a:uFillTx/>
                <a:latin typeface="+mn-lt"/>
                <a:ea typeface="+mn-ea"/>
                <a:cs typeface="+mn-cs"/>
              </a:rPr>
              <a:t>Third level</a:t>
            </a:r>
          </a:p>
          <a:p>
            <a:pPr marL="1200150" marR="0" lvl="3" indent="-171450"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a:pPr>
            <a:r>
              <a:rPr kumimoji="0" lang="en-US" sz="1200" b="0" i="0" u="none" strike="noStrike" kern="1200" cap="none" spc="0" normalizeH="0" baseline="0" noProof="0">
                <a:ln>
                  <a:noFill/>
                </a:ln>
                <a:solidFill>
                  <a:prstClr val="black"/>
                </a:solidFill>
                <a:effectLst/>
                <a:uLnTx/>
                <a:uFillTx/>
                <a:latin typeface="+mn-lt"/>
                <a:ea typeface="+mn-ea"/>
                <a:cs typeface="+mn-cs"/>
              </a:rPr>
              <a:t>Fourth level</a:t>
            </a:r>
          </a:p>
          <a:p>
            <a:pPr marL="1543050" marR="0" lvl="4" indent="-171450" algn="l" defTabSz="685800" rtl="0" eaLnBrk="1" fontAlgn="auto" latinLnBrk="0" hangingPunct="1">
              <a:lnSpc>
                <a:spcPct val="120000"/>
              </a:lnSpc>
              <a:spcBef>
                <a:spcPts val="0"/>
              </a:spcBef>
              <a:spcAft>
                <a:spcPts val="450"/>
              </a:spcAft>
              <a:buClr>
                <a:srgbClr val="1F497D"/>
              </a:buClr>
              <a:buSzTx/>
              <a:buFont typeface="Wingdings" pitchFamily="2" charset="2"/>
              <a:buChar char="§"/>
              <a:tabLst/>
              <a:defRPr/>
            </a:pPr>
            <a:r>
              <a:rPr kumimoji="0" lang="en-US" sz="1200" b="0" i="0" u="none" strike="noStrike" kern="1200" cap="none" spc="0" normalizeH="0" baseline="0" noProof="0">
                <a:ln>
                  <a:noFill/>
                </a:ln>
                <a:solidFill>
                  <a:prstClr val="black"/>
                </a:solidFill>
                <a:effectLst/>
                <a:uLnTx/>
                <a:uFillTx/>
                <a:latin typeface="+mn-lt"/>
                <a:ea typeface="+mn-ea"/>
                <a:cs typeface="+mn-cs"/>
              </a:rPr>
              <a:t>Fifth level</a:t>
            </a:r>
            <a:endParaRPr kumimoji="0" lang="en-GB" sz="1200" b="0" i="0" u="none" strike="noStrike" kern="1200" cap="none" spc="0" normalizeH="0" baseline="0" noProof="0">
              <a:ln>
                <a:noFill/>
              </a:ln>
              <a:solidFill>
                <a:prstClr val="black"/>
              </a:solidFill>
              <a:effectLst/>
              <a:uLnTx/>
              <a:uFillTx/>
              <a:latin typeface="+mn-lt"/>
              <a:ea typeface="+mn-ea"/>
              <a:cs typeface="+mn-cs"/>
            </a:endParaRPr>
          </a:p>
        </p:txBody>
      </p:sp>
      <p:sp>
        <p:nvSpPr>
          <p:cNvPr id="7" name="Date Placeholder 3"/>
          <p:cNvSpPr>
            <a:spLocks noGrp="1"/>
          </p:cNvSpPr>
          <p:nvPr>
            <p:ph type="dt" sz="half" idx="2"/>
          </p:nvPr>
        </p:nvSpPr>
        <p:spPr>
          <a:xfrm>
            <a:off x="2123728" y="6334127"/>
            <a:ext cx="1224136" cy="365125"/>
          </a:xfrm>
          <a:prstGeom prst="rect">
            <a:avLst/>
          </a:prstGeom>
        </p:spPr>
        <p:txBody>
          <a:bodyPr/>
          <a:lstStyle>
            <a:lvl1pPr>
              <a:defRPr sz="900">
                <a:solidFill>
                  <a:schemeClr val="tx1">
                    <a:lumMod val="50000"/>
                    <a:lumOff val="50000"/>
                  </a:schemeClr>
                </a:solidFill>
              </a:defRPr>
            </a:lvl1pPr>
          </a:lstStyle>
          <a:p>
            <a:fld id="{B5E69749-5551-4F5F-A3EA-C88943F21456}" type="datetimeFigureOut">
              <a:rPr lang="en-GB" smtClean="0"/>
              <a:pPr/>
              <a:t>04/11/2021</a:t>
            </a:fld>
            <a:endParaRPr lang="en-GB" dirty="0"/>
          </a:p>
        </p:txBody>
      </p:sp>
      <p:sp>
        <p:nvSpPr>
          <p:cNvPr id="8" name="Footer Placeholder 4"/>
          <p:cNvSpPr>
            <a:spLocks noGrp="1"/>
          </p:cNvSpPr>
          <p:nvPr>
            <p:ph type="ftr" sz="quarter" idx="3"/>
          </p:nvPr>
        </p:nvSpPr>
        <p:spPr>
          <a:xfrm>
            <a:off x="3419873" y="6334127"/>
            <a:ext cx="4464496" cy="365125"/>
          </a:xfrm>
          <a:prstGeom prst="rect">
            <a:avLst/>
          </a:prstGeom>
        </p:spPr>
        <p:txBody>
          <a:bodyPr/>
          <a:lstStyle>
            <a:lvl1pPr>
              <a:defRPr lang="en-GB" sz="900" kern="1200" dirty="0">
                <a:solidFill>
                  <a:schemeClr val="tx1">
                    <a:lumMod val="50000"/>
                    <a:lumOff val="50000"/>
                  </a:schemeClr>
                </a:solidFill>
                <a:latin typeface="+mn-lt"/>
                <a:ea typeface="+mn-ea"/>
                <a:cs typeface="+mn-cs"/>
              </a:defRPr>
            </a:lvl1pPr>
          </a:lstStyle>
          <a:p>
            <a:endParaRPr lang="en-GB" dirty="0"/>
          </a:p>
        </p:txBody>
      </p:sp>
      <p:sp>
        <p:nvSpPr>
          <p:cNvPr id="9" name="Slide Number Placeholder 5"/>
          <p:cNvSpPr>
            <a:spLocks noGrp="1"/>
          </p:cNvSpPr>
          <p:nvPr>
            <p:ph type="sldNum" sz="quarter" idx="4"/>
          </p:nvPr>
        </p:nvSpPr>
        <p:spPr>
          <a:xfrm>
            <a:off x="7945389" y="6334127"/>
            <a:ext cx="514400" cy="365125"/>
          </a:xfrm>
          <a:prstGeom prst="rect">
            <a:avLst/>
          </a:prstGeom>
        </p:spPr>
        <p:txBody>
          <a:bodyPr/>
          <a:lstStyle>
            <a:lvl1pPr>
              <a:defRPr sz="900">
                <a:solidFill>
                  <a:schemeClr val="tx1">
                    <a:lumMod val="50000"/>
                    <a:lumOff val="50000"/>
                  </a:schemeClr>
                </a:solidFill>
              </a:defRPr>
            </a:lvl1pPr>
          </a:lstStyle>
          <a:p>
            <a:fld id="{5DB98E5A-76C0-453E-B1E0-BC4AB04722D5}" type="slidenum">
              <a:rPr lang="en-GB" smtClean="0"/>
              <a:pPr/>
              <a:t>‹#›</a:t>
            </a:fld>
            <a:endParaRPr lang="en-GB" dirty="0"/>
          </a:p>
        </p:txBody>
      </p:sp>
    </p:spTree>
    <p:extLst>
      <p:ext uri="{BB962C8B-B14F-4D97-AF65-F5344CB8AC3E}">
        <p14:creationId xmlns:p14="http://schemas.microsoft.com/office/powerpoint/2010/main" val="3593025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4213" y="332656"/>
            <a:ext cx="7775575" cy="648419"/>
          </a:xfrm>
          <a:prstGeom prst="rect">
            <a:avLst/>
          </a:prstGeom>
        </p:spPr>
        <p:txBody>
          <a:bodyPr vert="horz" lIns="91440" tIns="45720" rIns="91440" bIns="45720" rtlCol="0" anchor="ctr">
            <a:noAutofit/>
          </a:bodyPr>
          <a:lstStyle/>
          <a:p>
            <a:r>
              <a:rPr lang="en-US"/>
              <a:t>Click to edit Master title style</a:t>
            </a:r>
            <a:endParaRPr lang="en-GB"/>
          </a:p>
        </p:txBody>
      </p:sp>
      <p:sp>
        <p:nvSpPr>
          <p:cNvPr id="3" name="Text Placeholder 2"/>
          <p:cNvSpPr>
            <a:spLocks noGrp="1"/>
          </p:cNvSpPr>
          <p:nvPr>
            <p:ph type="body" idx="1"/>
          </p:nvPr>
        </p:nvSpPr>
        <p:spPr>
          <a:xfrm>
            <a:off x="684212" y="1196976"/>
            <a:ext cx="7775575" cy="4679949"/>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p:cNvSpPr>
            <a:spLocks noGrp="1"/>
          </p:cNvSpPr>
          <p:nvPr>
            <p:ph type="dt" sz="half" idx="2"/>
          </p:nvPr>
        </p:nvSpPr>
        <p:spPr>
          <a:xfrm>
            <a:off x="2123728" y="6334125"/>
            <a:ext cx="936104" cy="365125"/>
          </a:xfrm>
          <a:prstGeom prst="rect">
            <a:avLst/>
          </a:prstGeom>
        </p:spPr>
        <p:txBody>
          <a:bodyPr/>
          <a:lstStyle>
            <a:lvl1pPr>
              <a:defRPr sz="1200">
                <a:solidFill>
                  <a:schemeClr val="tx1">
                    <a:lumMod val="50000"/>
                    <a:lumOff val="50000"/>
                  </a:schemeClr>
                </a:solidFill>
              </a:defRPr>
            </a:lvl1pPr>
          </a:lstStyle>
          <a:p>
            <a:fld id="{B5E69749-5551-4F5F-A3EA-C88943F21456}" type="datetimeFigureOut">
              <a:rPr lang="en-GB" smtClean="0"/>
              <a:pPr/>
              <a:t>04/11/2021</a:t>
            </a:fld>
            <a:endParaRPr lang="en-GB" dirty="0"/>
          </a:p>
        </p:txBody>
      </p:sp>
      <p:sp>
        <p:nvSpPr>
          <p:cNvPr id="8" name="Footer Placeholder 4"/>
          <p:cNvSpPr>
            <a:spLocks noGrp="1"/>
          </p:cNvSpPr>
          <p:nvPr>
            <p:ph type="ftr" sz="quarter" idx="3"/>
          </p:nvPr>
        </p:nvSpPr>
        <p:spPr>
          <a:xfrm>
            <a:off x="3131840" y="6334125"/>
            <a:ext cx="3240360" cy="365125"/>
          </a:xfrm>
          <a:prstGeom prst="rect">
            <a:avLst/>
          </a:prstGeom>
        </p:spPr>
        <p:txBody>
          <a:bodyPr/>
          <a:lstStyle>
            <a:lvl1pPr>
              <a:defRPr lang="en-GB" sz="1200" kern="1200" dirty="0">
                <a:solidFill>
                  <a:schemeClr val="tx1">
                    <a:lumMod val="50000"/>
                    <a:lumOff val="50000"/>
                  </a:schemeClr>
                </a:solidFill>
                <a:latin typeface="+mn-lt"/>
                <a:ea typeface="+mn-ea"/>
                <a:cs typeface="+mn-cs"/>
              </a:defRPr>
            </a:lvl1pPr>
          </a:lstStyle>
          <a:p>
            <a:endParaRPr lang="en-GB" dirty="0"/>
          </a:p>
        </p:txBody>
      </p:sp>
      <p:sp>
        <p:nvSpPr>
          <p:cNvPr id="9" name="Slide Number Placeholder 5"/>
          <p:cNvSpPr>
            <a:spLocks noGrp="1"/>
          </p:cNvSpPr>
          <p:nvPr>
            <p:ph type="sldNum" sz="quarter" idx="4"/>
          </p:nvPr>
        </p:nvSpPr>
        <p:spPr>
          <a:xfrm>
            <a:off x="7945388" y="6334125"/>
            <a:ext cx="514400" cy="365125"/>
          </a:xfrm>
          <a:prstGeom prst="rect">
            <a:avLst/>
          </a:prstGeom>
        </p:spPr>
        <p:txBody>
          <a:bodyPr/>
          <a:lstStyle>
            <a:lvl1pPr>
              <a:defRPr sz="1200">
                <a:solidFill>
                  <a:schemeClr val="tx1">
                    <a:lumMod val="50000"/>
                    <a:lumOff val="50000"/>
                  </a:schemeClr>
                </a:solidFill>
              </a:defRPr>
            </a:lvl1pPr>
          </a:lstStyle>
          <a:p>
            <a:fld id="{5DB98E5A-76C0-453E-B1E0-BC4AB04722D5}" type="slidenum">
              <a:rPr lang="en-GB" smtClean="0"/>
              <a:pPr/>
              <a:t>‹#›</a:t>
            </a:fld>
            <a:endParaRPr lang="en-GB" dirty="0"/>
          </a:p>
        </p:txBody>
      </p:sp>
      <p:pic>
        <p:nvPicPr>
          <p:cNvPr id="10" name="Picture 9" descr="Department for Education" title="Logo"/>
          <p:cNvPicPr>
            <a:picLocks noChangeAspect="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684213" y="5937814"/>
            <a:ext cx="1296194" cy="761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6588224" y="6057983"/>
            <a:ext cx="1865809" cy="6113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08346839"/>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8" r:id="rId6"/>
    <p:sldLayoutId id="2147483653" r:id="rId7"/>
    <p:sldLayoutId id="2147483659" r:id="rId8"/>
    <p:sldLayoutId id="2147483654" r:id="rId9"/>
    <p:sldLayoutId id="2147483655" r:id="rId10"/>
    <p:sldLayoutId id="2147483657" r:id="rId11"/>
  </p:sldLayoutIdLst>
  <p:txStyles>
    <p:titleStyle>
      <a:lvl1pPr algn="l" defTabSz="914400" rtl="0" eaLnBrk="1" latinLnBrk="0" hangingPunct="1">
        <a:spcBef>
          <a:spcPct val="0"/>
        </a:spcBef>
        <a:buNone/>
        <a:defRPr lang="en-GB" sz="3200" b="1" kern="1200" baseline="0" dirty="0">
          <a:solidFill>
            <a:schemeClr val="accent6">
              <a:lumMod val="75000"/>
            </a:schemeClr>
          </a:solidFill>
          <a:latin typeface="Leelawadee" panose="020B0502040204020203" pitchFamily="34" charset="-34"/>
          <a:ea typeface="+mj-ea"/>
          <a:cs typeface="+mj-cs"/>
        </a:defRPr>
      </a:lvl1pPr>
    </p:titleStyle>
    <p:bodyStyle>
      <a:lvl1pPr marL="342900" indent="-342900" algn="l" defTabSz="914400" rtl="0" eaLnBrk="1" latinLnBrk="0" hangingPunct="1">
        <a:lnSpc>
          <a:spcPct val="120000"/>
        </a:lnSpc>
        <a:spcBef>
          <a:spcPts val="0"/>
        </a:spcBef>
        <a:spcAft>
          <a:spcPts val="600"/>
        </a:spcAft>
        <a:buClr>
          <a:schemeClr val="tx2"/>
        </a:buClr>
        <a:buFont typeface="Wingdings" pitchFamily="2" charset="2"/>
        <a:buChar char="§"/>
        <a:defRPr sz="2000" b="1" kern="1200" baseline="0">
          <a:solidFill>
            <a:schemeClr val="tx1">
              <a:lumMod val="65000"/>
              <a:lumOff val="35000"/>
            </a:schemeClr>
          </a:solidFill>
          <a:latin typeface="Leelawadee" panose="020B0502040204020203" pitchFamily="34" charset="-34"/>
          <a:ea typeface="+mn-ea"/>
          <a:cs typeface="+mn-cs"/>
        </a:defRPr>
      </a:lvl1pPr>
      <a:lvl2pPr marL="742950" indent="-285750" algn="l" defTabSz="914400" rtl="0" eaLnBrk="1" latinLnBrk="0" hangingPunct="1">
        <a:lnSpc>
          <a:spcPct val="120000"/>
        </a:lnSpc>
        <a:spcBef>
          <a:spcPts val="0"/>
        </a:spcBef>
        <a:spcAft>
          <a:spcPts val="600"/>
        </a:spcAft>
        <a:buClr>
          <a:schemeClr val="tx2"/>
        </a:buClr>
        <a:buFont typeface="Wingdings" pitchFamily="2" charset="2"/>
        <a:buChar char="§"/>
        <a:defRPr sz="2000" kern="1200" baseline="0">
          <a:solidFill>
            <a:schemeClr val="tx1">
              <a:lumMod val="65000"/>
              <a:lumOff val="35000"/>
            </a:schemeClr>
          </a:solidFill>
          <a:latin typeface="Leelawadee" panose="020B0502040204020203" pitchFamily="34" charset="-34"/>
          <a:ea typeface="+mn-ea"/>
          <a:cs typeface="+mn-cs"/>
        </a:defRPr>
      </a:lvl2pPr>
      <a:lvl3pPr marL="1143000" indent="-228600" algn="l" defTabSz="914400" rtl="0" eaLnBrk="1" latinLnBrk="0" hangingPunct="1">
        <a:lnSpc>
          <a:spcPct val="120000"/>
        </a:lnSpc>
        <a:spcBef>
          <a:spcPts val="0"/>
        </a:spcBef>
        <a:spcAft>
          <a:spcPts val="600"/>
        </a:spcAft>
        <a:buClr>
          <a:schemeClr val="tx2"/>
        </a:buClr>
        <a:buFont typeface="Wingdings" pitchFamily="2" charset="2"/>
        <a:buChar char="§"/>
        <a:defRPr sz="2000" kern="1200" baseline="0">
          <a:solidFill>
            <a:schemeClr val="tx1">
              <a:lumMod val="65000"/>
              <a:lumOff val="35000"/>
            </a:schemeClr>
          </a:solidFill>
          <a:latin typeface="Leelawadee" panose="020B0502040204020203" pitchFamily="34" charset="-34"/>
          <a:ea typeface="+mn-ea"/>
          <a:cs typeface="+mn-cs"/>
        </a:defRPr>
      </a:lvl3pPr>
      <a:lvl4pPr marL="1600200" indent="-228600" algn="l" defTabSz="914400" rtl="0" eaLnBrk="1" latinLnBrk="0" hangingPunct="1">
        <a:lnSpc>
          <a:spcPct val="120000"/>
        </a:lnSpc>
        <a:spcBef>
          <a:spcPts val="0"/>
        </a:spcBef>
        <a:spcAft>
          <a:spcPts val="600"/>
        </a:spcAft>
        <a:buClr>
          <a:schemeClr val="tx2"/>
        </a:buClr>
        <a:buFont typeface="Wingdings" pitchFamily="2" charset="2"/>
        <a:buChar char="§"/>
        <a:defRPr sz="1600" kern="1200" baseline="0">
          <a:solidFill>
            <a:schemeClr val="tx1">
              <a:lumMod val="65000"/>
              <a:lumOff val="35000"/>
            </a:schemeClr>
          </a:solidFill>
          <a:latin typeface="Leelawadee" panose="020B0502040204020203" pitchFamily="34" charset="-34"/>
          <a:ea typeface="+mn-ea"/>
          <a:cs typeface="+mn-cs"/>
        </a:defRPr>
      </a:lvl4pPr>
      <a:lvl5pPr marL="2057400" indent="-228600" algn="l" defTabSz="914400" rtl="0" eaLnBrk="1" latinLnBrk="0" hangingPunct="1">
        <a:lnSpc>
          <a:spcPct val="120000"/>
        </a:lnSpc>
        <a:spcBef>
          <a:spcPts val="0"/>
        </a:spcBef>
        <a:spcAft>
          <a:spcPts val="600"/>
        </a:spcAft>
        <a:buClr>
          <a:schemeClr val="tx2"/>
        </a:buClr>
        <a:buFont typeface="Wingdings" pitchFamily="2" charset="2"/>
        <a:buChar char="§"/>
        <a:defRPr sz="1600" kern="1200" baseline="0">
          <a:solidFill>
            <a:schemeClr val="tx1">
              <a:lumMod val="65000"/>
              <a:lumOff val="35000"/>
            </a:schemeClr>
          </a:solidFill>
          <a:latin typeface="Leelawadee" panose="020B0502040204020203" pitchFamily="34" charset="-34"/>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4214" y="332658"/>
            <a:ext cx="7775575" cy="648419"/>
          </a:xfrm>
          <a:prstGeom prst="rect">
            <a:avLst/>
          </a:prstGeom>
        </p:spPr>
        <p:txBody>
          <a:bodyPr vert="horz" lIns="91440" tIns="45720" rIns="91440" bIns="45720" rtlCol="0" anchor="ctr">
            <a:noAutofit/>
          </a:bodyPr>
          <a:lstStyle/>
          <a:p>
            <a:r>
              <a:rPr lang="en-US"/>
              <a:t>Click to edit Master title style</a:t>
            </a:r>
            <a:endParaRPr lang="en-GB"/>
          </a:p>
        </p:txBody>
      </p:sp>
      <p:sp>
        <p:nvSpPr>
          <p:cNvPr id="3" name="Text Placeholder 2"/>
          <p:cNvSpPr>
            <a:spLocks noGrp="1"/>
          </p:cNvSpPr>
          <p:nvPr>
            <p:ph type="body" idx="1"/>
          </p:nvPr>
        </p:nvSpPr>
        <p:spPr>
          <a:xfrm>
            <a:off x="684213" y="1196977"/>
            <a:ext cx="7775575" cy="4679949"/>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p:cNvSpPr>
            <a:spLocks noGrp="1"/>
          </p:cNvSpPr>
          <p:nvPr>
            <p:ph type="dt" sz="half" idx="2"/>
          </p:nvPr>
        </p:nvSpPr>
        <p:spPr>
          <a:xfrm>
            <a:off x="2123728" y="6334127"/>
            <a:ext cx="936104" cy="365125"/>
          </a:xfrm>
          <a:prstGeom prst="rect">
            <a:avLst/>
          </a:prstGeom>
        </p:spPr>
        <p:txBody>
          <a:bodyPr/>
          <a:lstStyle>
            <a:lvl1pPr>
              <a:defRPr sz="900">
                <a:solidFill>
                  <a:schemeClr val="tx1">
                    <a:lumMod val="50000"/>
                    <a:lumOff val="50000"/>
                  </a:schemeClr>
                </a:solidFill>
              </a:defRPr>
            </a:lvl1pPr>
          </a:lstStyle>
          <a:p>
            <a:fld id="{B5E69749-5551-4F5F-A3EA-C88943F21456}" type="datetimeFigureOut">
              <a:rPr lang="en-GB" smtClean="0"/>
              <a:pPr/>
              <a:t>04/11/2021</a:t>
            </a:fld>
            <a:endParaRPr lang="en-GB" dirty="0"/>
          </a:p>
        </p:txBody>
      </p:sp>
      <p:sp>
        <p:nvSpPr>
          <p:cNvPr id="8" name="Footer Placeholder 4"/>
          <p:cNvSpPr>
            <a:spLocks noGrp="1"/>
          </p:cNvSpPr>
          <p:nvPr>
            <p:ph type="ftr" sz="quarter" idx="3"/>
          </p:nvPr>
        </p:nvSpPr>
        <p:spPr>
          <a:xfrm>
            <a:off x="3131840" y="6334127"/>
            <a:ext cx="3240360" cy="365125"/>
          </a:xfrm>
          <a:prstGeom prst="rect">
            <a:avLst/>
          </a:prstGeom>
        </p:spPr>
        <p:txBody>
          <a:bodyPr/>
          <a:lstStyle>
            <a:lvl1pPr>
              <a:defRPr lang="en-GB" sz="900" kern="1200" dirty="0">
                <a:solidFill>
                  <a:schemeClr val="tx1">
                    <a:lumMod val="50000"/>
                    <a:lumOff val="50000"/>
                  </a:schemeClr>
                </a:solidFill>
                <a:latin typeface="+mn-lt"/>
                <a:ea typeface="+mn-ea"/>
                <a:cs typeface="+mn-cs"/>
              </a:defRPr>
            </a:lvl1pPr>
          </a:lstStyle>
          <a:p>
            <a:endParaRPr lang="en-GB" dirty="0"/>
          </a:p>
        </p:txBody>
      </p:sp>
      <p:sp>
        <p:nvSpPr>
          <p:cNvPr id="9" name="Slide Number Placeholder 5"/>
          <p:cNvSpPr>
            <a:spLocks noGrp="1"/>
          </p:cNvSpPr>
          <p:nvPr>
            <p:ph type="sldNum" sz="quarter" idx="4"/>
          </p:nvPr>
        </p:nvSpPr>
        <p:spPr>
          <a:xfrm>
            <a:off x="7945389" y="6334127"/>
            <a:ext cx="514400" cy="365125"/>
          </a:xfrm>
          <a:prstGeom prst="rect">
            <a:avLst/>
          </a:prstGeom>
        </p:spPr>
        <p:txBody>
          <a:bodyPr/>
          <a:lstStyle>
            <a:lvl1pPr>
              <a:defRPr sz="900">
                <a:solidFill>
                  <a:schemeClr val="tx1">
                    <a:lumMod val="50000"/>
                    <a:lumOff val="50000"/>
                  </a:schemeClr>
                </a:solidFill>
              </a:defRPr>
            </a:lvl1pPr>
          </a:lstStyle>
          <a:p>
            <a:fld id="{5DB98E5A-76C0-453E-B1E0-BC4AB04722D5}" type="slidenum">
              <a:rPr lang="en-GB" smtClean="0"/>
              <a:pPr/>
              <a:t>‹#›</a:t>
            </a:fld>
            <a:endParaRPr lang="en-GB" dirty="0"/>
          </a:p>
        </p:txBody>
      </p:sp>
      <p:pic>
        <p:nvPicPr>
          <p:cNvPr id="10" name="Picture 9" descr="Department for Education" title="Logo"/>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84214" y="5937814"/>
            <a:ext cx="1296194" cy="761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6588225" y="6057985"/>
            <a:ext cx="1865809" cy="6113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0845735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Lst>
  <p:txStyles>
    <p:titleStyle>
      <a:lvl1pPr algn="l" defTabSz="685800" rtl="0" eaLnBrk="1" latinLnBrk="0" hangingPunct="1">
        <a:spcBef>
          <a:spcPct val="0"/>
        </a:spcBef>
        <a:buNone/>
        <a:defRPr lang="en-GB" sz="2400" b="1" kern="1200" baseline="0" dirty="0">
          <a:solidFill>
            <a:schemeClr val="accent6">
              <a:lumMod val="75000"/>
            </a:schemeClr>
          </a:solidFill>
          <a:latin typeface="Leelawadee" panose="020B0502040204020203" pitchFamily="34" charset="-34"/>
          <a:ea typeface="+mj-ea"/>
          <a:cs typeface="+mj-cs"/>
        </a:defRPr>
      </a:lvl1pPr>
    </p:titleStyle>
    <p:bodyStyle>
      <a:lvl1pPr marL="257175" indent="-257175" algn="l" defTabSz="685800" rtl="0" eaLnBrk="1" latinLnBrk="0" hangingPunct="1">
        <a:lnSpc>
          <a:spcPct val="120000"/>
        </a:lnSpc>
        <a:spcBef>
          <a:spcPts val="0"/>
        </a:spcBef>
        <a:spcAft>
          <a:spcPts val="450"/>
        </a:spcAft>
        <a:buClr>
          <a:schemeClr val="tx2"/>
        </a:buClr>
        <a:buFont typeface="Wingdings" pitchFamily="2" charset="2"/>
        <a:buChar char="§"/>
        <a:defRPr sz="1500" b="1" kern="1200" baseline="0">
          <a:solidFill>
            <a:schemeClr val="tx1">
              <a:lumMod val="65000"/>
              <a:lumOff val="35000"/>
            </a:schemeClr>
          </a:solidFill>
          <a:latin typeface="Leelawadee" panose="020B0502040204020203" pitchFamily="34" charset="-34"/>
          <a:ea typeface="+mn-ea"/>
          <a:cs typeface="+mn-cs"/>
        </a:defRPr>
      </a:lvl1pPr>
      <a:lvl2pPr marL="557213" indent="-214313" algn="l" defTabSz="685800" rtl="0" eaLnBrk="1" latinLnBrk="0" hangingPunct="1">
        <a:lnSpc>
          <a:spcPct val="120000"/>
        </a:lnSpc>
        <a:spcBef>
          <a:spcPts val="0"/>
        </a:spcBef>
        <a:spcAft>
          <a:spcPts val="450"/>
        </a:spcAft>
        <a:buClr>
          <a:schemeClr val="tx2"/>
        </a:buClr>
        <a:buFont typeface="Wingdings" pitchFamily="2" charset="2"/>
        <a:buChar char="§"/>
        <a:defRPr sz="1500" kern="1200" baseline="0">
          <a:solidFill>
            <a:schemeClr val="tx1">
              <a:lumMod val="65000"/>
              <a:lumOff val="35000"/>
            </a:schemeClr>
          </a:solidFill>
          <a:latin typeface="Leelawadee" panose="020B0502040204020203" pitchFamily="34" charset="-34"/>
          <a:ea typeface="+mn-ea"/>
          <a:cs typeface="+mn-cs"/>
        </a:defRPr>
      </a:lvl2pPr>
      <a:lvl3pPr marL="857250" indent="-171450" algn="l" defTabSz="685800" rtl="0" eaLnBrk="1" latinLnBrk="0" hangingPunct="1">
        <a:lnSpc>
          <a:spcPct val="120000"/>
        </a:lnSpc>
        <a:spcBef>
          <a:spcPts val="0"/>
        </a:spcBef>
        <a:spcAft>
          <a:spcPts val="450"/>
        </a:spcAft>
        <a:buClr>
          <a:schemeClr val="tx2"/>
        </a:buClr>
        <a:buFont typeface="Wingdings" pitchFamily="2" charset="2"/>
        <a:buChar char="§"/>
        <a:defRPr sz="1500" kern="1200" baseline="0">
          <a:solidFill>
            <a:schemeClr val="tx1">
              <a:lumMod val="65000"/>
              <a:lumOff val="35000"/>
            </a:schemeClr>
          </a:solidFill>
          <a:latin typeface="Leelawadee" panose="020B0502040204020203" pitchFamily="34" charset="-34"/>
          <a:ea typeface="+mn-ea"/>
          <a:cs typeface="+mn-cs"/>
        </a:defRPr>
      </a:lvl3pPr>
      <a:lvl4pPr marL="1200150" indent="-171450" algn="l" defTabSz="685800" rtl="0" eaLnBrk="1" latinLnBrk="0" hangingPunct="1">
        <a:lnSpc>
          <a:spcPct val="120000"/>
        </a:lnSpc>
        <a:spcBef>
          <a:spcPts val="0"/>
        </a:spcBef>
        <a:spcAft>
          <a:spcPts val="450"/>
        </a:spcAft>
        <a:buClr>
          <a:schemeClr val="tx2"/>
        </a:buClr>
        <a:buFont typeface="Wingdings" pitchFamily="2" charset="2"/>
        <a:buChar char="§"/>
        <a:defRPr sz="1200" kern="1200" baseline="0">
          <a:solidFill>
            <a:schemeClr val="tx1">
              <a:lumMod val="65000"/>
              <a:lumOff val="35000"/>
            </a:schemeClr>
          </a:solidFill>
          <a:latin typeface="Leelawadee" panose="020B0502040204020203" pitchFamily="34" charset="-34"/>
          <a:ea typeface="+mn-ea"/>
          <a:cs typeface="+mn-cs"/>
        </a:defRPr>
      </a:lvl4pPr>
      <a:lvl5pPr marL="1543050" indent="-171450" algn="l" defTabSz="685800" rtl="0" eaLnBrk="1" latinLnBrk="0" hangingPunct="1">
        <a:lnSpc>
          <a:spcPct val="120000"/>
        </a:lnSpc>
        <a:spcBef>
          <a:spcPts val="0"/>
        </a:spcBef>
        <a:spcAft>
          <a:spcPts val="450"/>
        </a:spcAft>
        <a:buClr>
          <a:schemeClr val="tx2"/>
        </a:buClr>
        <a:buFont typeface="Wingdings" pitchFamily="2" charset="2"/>
        <a:buChar char="§"/>
        <a:defRPr sz="1200" kern="1200" baseline="0">
          <a:solidFill>
            <a:schemeClr val="tx1">
              <a:lumMod val="65000"/>
              <a:lumOff val="35000"/>
            </a:schemeClr>
          </a:solidFill>
          <a:latin typeface="Leelawadee" panose="020B0502040204020203" pitchFamily="34" charset="-34"/>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764704"/>
            <a:ext cx="5610225" cy="1838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ctrTitle"/>
          </p:nvPr>
        </p:nvSpPr>
        <p:spPr>
          <a:xfrm>
            <a:off x="755576" y="2924944"/>
            <a:ext cx="7776864" cy="2808312"/>
          </a:xfrm>
        </p:spPr>
        <p:txBody>
          <a:bodyPr/>
          <a:lstStyle/>
          <a:p>
            <a:pPr algn="ctr"/>
            <a:r>
              <a:rPr lang="en-GB" sz="3600" dirty="0">
                <a:solidFill>
                  <a:schemeClr val="accent6">
                    <a:lumMod val="75000"/>
                  </a:schemeClr>
                </a:solidFill>
                <a:latin typeface="Leelawadee" panose="020B0502040204020203" pitchFamily="34" charset="-34"/>
                <a:cs typeface="Leelawadee" panose="020B0502040204020203" pitchFamily="34" charset="-34"/>
              </a:rPr>
              <a:t>In Conversation with the</a:t>
            </a:r>
            <a:br>
              <a:rPr lang="en-GB" sz="3600" dirty="0">
                <a:solidFill>
                  <a:schemeClr val="accent6">
                    <a:lumMod val="75000"/>
                  </a:schemeClr>
                </a:solidFill>
                <a:latin typeface="Leelawadee" panose="020B0502040204020203" pitchFamily="34" charset="-34"/>
                <a:cs typeface="Leelawadee" panose="020B0502040204020203" pitchFamily="34" charset="-34"/>
              </a:rPr>
            </a:br>
            <a:r>
              <a:rPr lang="en-GB" sz="3600" dirty="0">
                <a:solidFill>
                  <a:schemeClr val="accent6">
                    <a:lumMod val="75000"/>
                  </a:schemeClr>
                </a:solidFill>
                <a:latin typeface="Leelawadee" panose="020B0502040204020203" pitchFamily="34" charset="-34"/>
                <a:cs typeface="Leelawadee" panose="020B0502040204020203" pitchFamily="34" charset="-34"/>
              </a:rPr>
              <a:t>National Barbering &amp; Hairdressing Federation</a:t>
            </a:r>
            <a:br>
              <a:rPr lang="en-GB" sz="3600" dirty="0">
                <a:solidFill>
                  <a:schemeClr val="accent6">
                    <a:lumMod val="75000"/>
                  </a:schemeClr>
                </a:solidFill>
                <a:latin typeface="Leelawadee" panose="020B0502040204020203" pitchFamily="34" charset="-34"/>
                <a:cs typeface="Leelawadee" panose="020B0502040204020203" pitchFamily="34" charset="-34"/>
              </a:rPr>
            </a:br>
            <a:r>
              <a:rPr lang="en-GB" sz="3600" dirty="0">
                <a:solidFill>
                  <a:schemeClr val="accent6">
                    <a:lumMod val="75000"/>
                  </a:schemeClr>
                </a:solidFill>
                <a:latin typeface="Leelawadee" panose="020B0502040204020203" pitchFamily="34" charset="-34"/>
                <a:cs typeface="Leelawadee" panose="020B0502040204020203" pitchFamily="34" charset="-34"/>
              </a:rPr>
              <a:t>8 October 2021</a:t>
            </a:r>
          </a:p>
        </p:txBody>
      </p:sp>
    </p:spTree>
    <p:extLst>
      <p:ext uri="{BB962C8B-B14F-4D97-AF65-F5344CB8AC3E}">
        <p14:creationId xmlns:p14="http://schemas.microsoft.com/office/powerpoint/2010/main" val="35471665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57893-15E9-4F84-A6B3-5A5BB9103C9C}"/>
              </a:ext>
            </a:extLst>
          </p:cNvPr>
          <p:cNvSpPr>
            <a:spLocks noGrp="1"/>
          </p:cNvSpPr>
          <p:nvPr>
            <p:ph type="title"/>
          </p:nvPr>
        </p:nvSpPr>
        <p:spPr/>
        <p:txBody>
          <a:bodyPr/>
          <a:lstStyle/>
          <a:p>
            <a:r>
              <a:rPr lang="en-GB" dirty="0"/>
              <a:t>What are we are going to cover?</a:t>
            </a:r>
          </a:p>
        </p:txBody>
      </p:sp>
      <p:sp>
        <p:nvSpPr>
          <p:cNvPr id="3" name="Content Placeholder 2">
            <a:extLst>
              <a:ext uri="{FF2B5EF4-FFF2-40B4-BE49-F238E27FC236}">
                <a16:creationId xmlns:a16="http://schemas.microsoft.com/office/drawing/2014/main" id="{1B77992A-C1E2-4264-A4C5-8DDF492EAB7C}"/>
              </a:ext>
            </a:extLst>
          </p:cNvPr>
          <p:cNvSpPr>
            <a:spLocks noGrp="1"/>
          </p:cNvSpPr>
          <p:nvPr>
            <p:ph idx="1"/>
          </p:nvPr>
        </p:nvSpPr>
        <p:spPr/>
        <p:txBody>
          <a:bodyPr/>
          <a:lstStyle/>
          <a:p>
            <a:endParaRPr lang="en-GB" dirty="0"/>
          </a:p>
          <a:p>
            <a:r>
              <a:rPr lang="en-GB" dirty="0"/>
              <a:t>What are Traineeships and Summary Changes</a:t>
            </a:r>
          </a:p>
          <a:p>
            <a:r>
              <a:rPr lang="en-GB" dirty="0"/>
              <a:t>Funding of Traineeships</a:t>
            </a:r>
          </a:p>
          <a:p>
            <a:r>
              <a:rPr lang="en-GB" dirty="0"/>
              <a:t>Procurement to support the growth of Traineeships</a:t>
            </a:r>
          </a:p>
          <a:p>
            <a:r>
              <a:rPr lang="en-GB" dirty="0"/>
              <a:t>Employer Incentive Payment</a:t>
            </a:r>
          </a:p>
          <a:p>
            <a:r>
              <a:rPr lang="en-GB" dirty="0"/>
              <a:t>Employer Benefits</a:t>
            </a:r>
          </a:p>
          <a:p>
            <a:r>
              <a:rPr lang="en-GB" dirty="0"/>
              <a:t>Occupational Traineeships</a:t>
            </a:r>
          </a:p>
          <a:p>
            <a:r>
              <a:rPr lang="en-GB" dirty="0"/>
              <a:t>Future Evaluation of the Programme</a:t>
            </a:r>
          </a:p>
          <a:p>
            <a:r>
              <a:rPr lang="en-GB" dirty="0"/>
              <a:t>Q&amp;A</a:t>
            </a:r>
          </a:p>
        </p:txBody>
      </p:sp>
    </p:spTree>
    <p:extLst>
      <p:ext uri="{BB962C8B-B14F-4D97-AF65-F5344CB8AC3E}">
        <p14:creationId xmlns:p14="http://schemas.microsoft.com/office/powerpoint/2010/main" val="23460667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629157" y="1081542"/>
            <a:ext cx="5831681" cy="485776"/>
          </a:xfrm>
        </p:spPr>
        <p:txBody>
          <a:bodyPr/>
          <a:lstStyle/>
          <a:p>
            <a:pPr algn="ctr"/>
            <a:r>
              <a:rPr lang="en-GB" dirty="0"/>
              <a:t>Traineeships from 1 September 2020</a:t>
            </a:r>
          </a:p>
        </p:txBody>
      </p:sp>
      <p:sp>
        <p:nvSpPr>
          <p:cNvPr id="2" name="Rounded Rectangle 1"/>
          <p:cNvSpPr/>
          <p:nvPr/>
        </p:nvSpPr>
        <p:spPr>
          <a:xfrm>
            <a:off x="1385646" y="1484044"/>
            <a:ext cx="6318702" cy="86613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800"/>
            <a:r>
              <a:rPr lang="en-GB" sz="1500" dirty="0">
                <a:solidFill>
                  <a:prstClr val="black">
                    <a:lumMod val="65000"/>
                    <a:lumOff val="35000"/>
                  </a:prstClr>
                </a:solidFill>
                <a:latin typeface="Leelawadee" panose="020B0502040204020203" pitchFamily="34" charset="-34"/>
                <a:cs typeface="Leelawadee" panose="020B0502040204020203" pitchFamily="34" charset="-34"/>
              </a:rPr>
              <a:t>A </a:t>
            </a:r>
            <a:r>
              <a:rPr lang="en-GB" sz="1500" dirty="0">
                <a:solidFill>
                  <a:srgbClr val="F79646">
                    <a:lumMod val="75000"/>
                  </a:srgbClr>
                </a:solidFill>
                <a:latin typeface="Leelawadee" panose="020B0502040204020203" pitchFamily="34" charset="-34"/>
                <a:cs typeface="Leelawadee" panose="020B0502040204020203" pitchFamily="34" charset="-34"/>
              </a:rPr>
              <a:t>flexible</a:t>
            </a:r>
            <a:r>
              <a:rPr lang="en-GB" sz="1500" dirty="0">
                <a:solidFill>
                  <a:prstClr val="black">
                    <a:lumMod val="65000"/>
                    <a:lumOff val="35000"/>
                  </a:prstClr>
                </a:solidFill>
                <a:latin typeface="Leelawadee" panose="020B0502040204020203" pitchFamily="34" charset="-34"/>
                <a:cs typeface="Leelawadee" panose="020B0502040204020203" pitchFamily="34" charset="-34"/>
              </a:rPr>
              <a:t> </a:t>
            </a:r>
            <a:r>
              <a:rPr lang="en-GB" sz="1500" b="1" dirty="0">
                <a:solidFill>
                  <a:prstClr val="black">
                    <a:lumMod val="65000"/>
                    <a:lumOff val="35000"/>
                  </a:prstClr>
                </a:solidFill>
                <a:latin typeface="Leelawadee" panose="020B0502040204020203" pitchFamily="34" charset="-34"/>
                <a:cs typeface="Leelawadee" panose="020B0502040204020203" pitchFamily="34" charset="-34"/>
              </a:rPr>
              <a:t>education and training programme </a:t>
            </a:r>
            <a:r>
              <a:rPr lang="en-GB" sz="1500" dirty="0">
                <a:solidFill>
                  <a:prstClr val="black">
                    <a:lumMod val="65000"/>
                    <a:lumOff val="35000"/>
                  </a:prstClr>
                </a:solidFill>
                <a:latin typeface="Leelawadee" panose="020B0502040204020203" pitchFamily="34" charset="-34"/>
                <a:cs typeface="Leelawadee" panose="020B0502040204020203" pitchFamily="34" charset="-34"/>
              </a:rPr>
              <a:t>for 16–24 year olds (up to age 25 with EHCP), lasting between 6 weeks and </a:t>
            </a:r>
            <a:r>
              <a:rPr lang="en-GB" sz="1500" u="sng" dirty="0">
                <a:solidFill>
                  <a:prstClr val="black">
                    <a:lumMod val="65000"/>
                    <a:lumOff val="35000"/>
                  </a:prstClr>
                </a:solidFill>
                <a:latin typeface="Leelawadee" panose="020B0502040204020203" pitchFamily="34" charset="-34"/>
                <a:cs typeface="Leelawadee" panose="020B0502040204020203" pitchFamily="34" charset="-34"/>
              </a:rPr>
              <a:t>12 months</a:t>
            </a:r>
            <a:r>
              <a:rPr lang="en-GB" sz="1500" dirty="0">
                <a:solidFill>
                  <a:prstClr val="black">
                    <a:lumMod val="65000"/>
                    <a:lumOff val="35000"/>
                  </a:prstClr>
                </a:solidFill>
                <a:latin typeface="Leelawadee" panose="020B0502040204020203" pitchFamily="34" charset="-34"/>
                <a:cs typeface="Leelawadee" panose="020B0502040204020203" pitchFamily="34" charset="-34"/>
              </a:rPr>
              <a:t>.</a:t>
            </a:r>
          </a:p>
        </p:txBody>
      </p:sp>
      <p:sp>
        <p:nvSpPr>
          <p:cNvPr id="6" name="Rounded Rectangle 5"/>
          <p:cNvSpPr/>
          <p:nvPr/>
        </p:nvSpPr>
        <p:spPr>
          <a:xfrm>
            <a:off x="1790691" y="2311651"/>
            <a:ext cx="5562618" cy="2143464"/>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GB" sz="1500" b="1" dirty="0">
                <a:solidFill>
                  <a:prstClr val="white"/>
                </a:solidFill>
                <a:latin typeface="Leelawadee" panose="020B0502040204020203" pitchFamily="34" charset="-34"/>
                <a:cs typeface="Leelawadee" panose="020B0502040204020203" pitchFamily="34" charset="-34"/>
              </a:rPr>
              <a:t>Traineeship core elements:</a:t>
            </a:r>
            <a:endParaRPr lang="en-GB" sz="1500" dirty="0">
              <a:solidFill>
                <a:prstClr val="white"/>
              </a:solidFill>
              <a:latin typeface="Leelawadee" panose="020B0502040204020203" pitchFamily="34" charset="-34"/>
              <a:cs typeface="Leelawadee" panose="020B0502040204020203" pitchFamily="34" charset="-34"/>
            </a:endParaRPr>
          </a:p>
          <a:p>
            <a:pPr marL="257175" indent="-257175" algn="ctr" defTabSz="685800">
              <a:buFont typeface="+mj-lt"/>
              <a:buAutoNum type="arabicPeriod"/>
            </a:pPr>
            <a:r>
              <a:rPr lang="en-GB" sz="1350" dirty="0">
                <a:solidFill>
                  <a:prstClr val="white"/>
                </a:solidFill>
                <a:latin typeface="Leelawadee" panose="020B0502040204020203" pitchFamily="34" charset="-34"/>
                <a:cs typeface="Leelawadee" panose="020B0502040204020203" pitchFamily="34" charset="-34"/>
              </a:rPr>
              <a:t>High quality work placement lasting 70-240 hours with an employer.</a:t>
            </a:r>
          </a:p>
          <a:p>
            <a:pPr marL="257175" indent="-257175" algn="ctr" defTabSz="685800">
              <a:buFont typeface="+mj-lt"/>
              <a:buAutoNum type="arabicPeriod"/>
            </a:pPr>
            <a:r>
              <a:rPr lang="en-GB" sz="1350" dirty="0">
                <a:solidFill>
                  <a:prstClr val="white"/>
                </a:solidFill>
                <a:latin typeface="Leelawadee" panose="020B0502040204020203" pitchFamily="34" charset="-34"/>
                <a:cs typeface="Leelawadee" panose="020B0502040204020203" pitchFamily="34" charset="-34"/>
              </a:rPr>
              <a:t>Work preparation training with training provider</a:t>
            </a:r>
          </a:p>
          <a:p>
            <a:pPr marL="257175" indent="-257175" algn="ctr" defTabSz="685800">
              <a:buFont typeface="+mj-lt"/>
              <a:buAutoNum type="arabicPeriod"/>
            </a:pPr>
            <a:r>
              <a:rPr lang="en-GB" sz="1350" dirty="0">
                <a:solidFill>
                  <a:prstClr val="white"/>
                </a:solidFill>
                <a:latin typeface="Leelawadee" panose="020B0502040204020203" pitchFamily="34" charset="-34"/>
                <a:cs typeface="Leelawadee" panose="020B0502040204020203" pitchFamily="34" charset="-34"/>
              </a:rPr>
              <a:t>English and maths, if qualified below level 2, and digital training with a training provider.</a:t>
            </a:r>
          </a:p>
          <a:p>
            <a:pPr marL="257175" indent="-257175" algn="ctr" defTabSz="685800">
              <a:buFont typeface="+mj-lt"/>
              <a:buAutoNum type="arabicPeriod"/>
            </a:pPr>
            <a:r>
              <a:rPr lang="en-GB" sz="1350" dirty="0">
                <a:solidFill>
                  <a:prstClr val="white"/>
                </a:solidFill>
                <a:latin typeface="Leelawadee" panose="020B0502040204020203" pitchFamily="34" charset="-34"/>
                <a:cs typeface="Leelawadee" panose="020B0502040204020203" pitchFamily="34" charset="-34"/>
              </a:rPr>
              <a:t>Optional sector focussed technical and professional qualifications to help learners prepare for occupational standards within apprenticeships </a:t>
            </a:r>
          </a:p>
        </p:txBody>
      </p:sp>
      <p:sp>
        <p:nvSpPr>
          <p:cNvPr id="7" name="TextBox 6">
            <a:extLst>
              <a:ext uri="{FF2B5EF4-FFF2-40B4-BE49-F238E27FC236}">
                <a16:creationId xmlns:a16="http://schemas.microsoft.com/office/drawing/2014/main" id="{89F2D843-1E9A-4525-BFC0-8F0A2BF0B619}"/>
              </a:ext>
            </a:extLst>
          </p:cNvPr>
          <p:cNvSpPr txBox="1"/>
          <p:nvPr/>
        </p:nvSpPr>
        <p:spPr>
          <a:xfrm>
            <a:off x="2141730" y="4509121"/>
            <a:ext cx="5049561" cy="923330"/>
          </a:xfrm>
          <a:prstGeom prst="rect">
            <a:avLst/>
          </a:prstGeom>
          <a:noFill/>
        </p:spPr>
        <p:txBody>
          <a:bodyPr wrap="square">
            <a:spAutoFit/>
          </a:bodyPr>
          <a:lstStyle/>
          <a:p>
            <a:pPr algn="ctr" defTabSz="685800"/>
            <a:r>
              <a:rPr lang="en-GB" sz="1350" b="1" dirty="0">
                <a:solidFill>
                  <a:prstClr val="black"/>
                </a:solidFill>
                <a:latin typeface="Arial"/>
              </a:rPr>
              <a:t>There will be continued flexible delivery of all of these elements so that providers and employers can deliver programmes based on learner need and the local labour market</a:t>
            </a:r>
          </a:p>
        </p:txBody>
      </p:sp>
    </p:spTree>
    <p:extLst>
      <p:ext uri="{BB962C8B-B14F-4D97-AF65-F5344CB8AC3E}">
        <p14:creationId xmlns:p14="http://schemas.microsoft.com/office/powerpoint/2010/main" val="1431428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1290" y="116633"/>
            <a:ext cx="9144000" cy="504056"/>
          </a:xfrm>
        </p:spPr>
        <p:txBody>
          <a:bodyPr/>
          <a:lstStyle/>
          <a:p>
            <a:r>
              <a:rPr lang="en-GB" sz="4000" dirty="0"/>
              <a:t/>
            </a:r>
            <a:br>
              <a:rPr lang="en-GB" sz="4000" dirty="0"/>
            </a:br>
            <a:r>
              <a:rPr lang="en-GB" dirty="0"/>
              <a:t>Summary of changes</a:t>
            </a:r>
            <a:r>
              <a:rPr lang="en-GB" sz="1800" b="1" kern="1400" dirty="0">
                <a:solidFill>
                  <a:srgbClr val="1F497D"/>
                </a:solidFill>
                <a:effectLst/>
                <a:latin typeface="Arial" panose="020B0604020202020204" pitchFamily="34" charset="0"/>
                <a:cs typeface="Times New Roman" panose="02020603050405020304" pitchFamily="18" charset="0"/>
              </a:rPr>
              <a:t/>
            </a:r>
            <a:br>
              <a:rPr lang="en-GB" sz="1800" b="1" kern="1400" dirty="0">
                <a:solidFill>
                  <a:srgbClr val="1F497D"/>
                </a:solidFill>
                <a:effectLst/>
                <a:latin typeface="Arial" panose="020B0604020202020204" pitchFamily="34" charset="0"/>
                <a:cs typeface="Times New Roman" panose="02020603050405020304" pitchFamily="18" charset="0"/>
              </a:rPr>
            </a:br>
            <a:r>
              <a:rPr lang="en-GB" sz="2400" dirty="0"/>
              <a:t/>
            </a:r>
            <a:br>
              <a:rPr lang="en-GB" sz="2400" dirty="0"/>
            </a:br>
            <a:r>
              <a:rPr lang="en-GB" sz="2400" dirty="0">
                <a:solidFill>
                  <a:prstClr val="black"/>
                </a:solidFill>
                <a:latin typeface="Arial"/>
              </a:rPr>
              <a:t> </a:t>
            </a:r>
            <a:endParaRPr lang="en-GB" sz="2400" dirty="0"/>
          </a:p>
        </p:txBody>
      </p:sp>
      <p:graphicFrame>
        <p:nvGraphicFramePr>
          <p:cNvPr id="2" name="Table 1">
            <a:extLst>
              <a:ext uri="{FF2B5EF4-FFF2-40B4-BE49-F238E27FC236}">
                <a16:creationId xmlns:a16="http://schemas.microsoft.com/office/drawing/2014/main" id="{A4D3207D-D595-48EE-B9B0-15A20753E58C}"/>
              </a:ext>
            </a:extLst>
          </p:cNvPr>
          <p:cNvGraphicFramePr>
            <a:graphicFrameLocks noGrp="1"/>
          </p:cNvGraphicFramePr>
          <p:nvPr>
            <p:extLst>
              <p:ext uri="{D42A27DB-BD31-4B8C-83A1-F6EECF244321}">
                <p14:modId xmlns:p14="http://schemas.microsoft.com/office/powerpoint/2010/main" val="2049449729"/>
              </p:ext>
            </p:extLst>
          </p:nvPr>
        </p:nvGraphicFramePr>
        <p:xfrm>
          <a:off x="107504" y="620689"/>
          <a:ext cx="8928992" cy="5298759"/>
        </p:xfrm>
        <a:graphic>
          <a:graphicData uri="http://schemas.openxmlformats.org/drawingml/2006/table">
            <a:tbl>
              <a:tblPr firstRow="1" firstCol="1" bandRow="1"/>
              <a:tblGrid>
                <a:gridCol w="1785799">
                  <a:extLst>
                    <a:ext uri="{9D8B030D-6E8A-4147-A177-3AD203B41FA5}">
                      <a16:colId xmlns:a16="http://schemas.microsoft.com/office/drawing/2014/main" val="4203130335"/>
                    </a:ext>
                  </a:extLst>
                </a:gridCol>
                <a:gridCol w="2157840">
                  <a:extLst>
                    <a:ext uri="{9D8B030D-6E8A-4147-A177-3AD203B41FA5}">
                      <a16:colId xmlns:a16="http://schemas.microsoft.com/office/drawing/2014/main" val="2314675865"/>
                    </a:ext>
                  </a:extLst>
                </a:gridCol>
                <a:gridCol w="4985353">
                  <a:extLst>
                    <a:ext uri="{9D8B030D-6E8A-4147-A177-3AD203B41FA5}">
                      <a16:colId xmlns:a16="http://schemas.microsoft.com/office/drawing/2014/main" val="3935114774"/>
                    </a:ext>
                  </a:extLst>
                </a:gridCol>
              </a:tblGrid>
              <a:tr h="353428">
                <a:tc>
                  <a:txBody>
                    <a:bodyPr/>
                    <a:lstStyle/>
                    <a:p>
                      <a:endParaRPr lang="en-GB" sz="800" dirty="0">
                        <a:solidFill>
                          <a:schemeClr val="accent6">
                            <a:lumMod val="75000"/>
                          </a:schemeClr>
                        </a:solidFill>
                        <a:effectLst/>
                        <a:latin typeface="Leelawadee" panose="020B0502040204020203" pitchFamily="34" charset="-34"/>
                        <a:cs typeface="Leelawadee" panose="020B0502040204020203" pitchFamily="34" charset="-34"/>
                      </a:endParaRPr>
                    </a:p>
                  </a:txBody>
                  <a:tcPr marL="39933" marR="39933" marT="39933" marB="3993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lnSpc>
                          <a:spcPct val="150000"/>
                        </a:lnSpc>
                        <a:spcAft>
                          <a:spcPts val="600"/>
                        </a:spcAft>
                      </a:pPr>
                      <a:r>
                        <a:rPr lang="en-GB" sz="1400" b="1" dirty="0">
                          <a:solidFill>
                            <a:schemeClr val="accent6">
                              <a:lumMod val="75000"/>
                            </a:schemeClr>
                          </a:solidFill>
                          <a:effectLst/>
                          <a:latin typeface="Leelawadee" panose="020B0502040204020203" pitchFamily="34" charset="-34"/>
                          <a:ea typeface="Times New Roman" panose="02020603050405020304" pitchFamily="18" charset="0"/>
                          <a:cs typeface="Leelawadee" panose="020B0502040204020203" pitchFamily="34" charset="-34"/>
                        </a:rPr>
                        <a:t>Current programme</a:t>
                      </a:r>
                      <a:endParaRPr lang="en-GB" sz="1400" dirty="0">
                        <a:solidFill>
                          <a:schemeClr val="accent6">
                            <a:lumMod val="75000"/>
                          </a:schemeClr>
                        </a:solidFill>
                        <a:effectLst/>
                        <a:latin typeface="Leelawadee" panose="020B0502040204020203" pitchFamily="34" charset="-34"/>
                        <a:ea typeface="Times New Roman" panose="02020603050405020304" pitchFamily="18" charset="0"/>
                        <a:cs typeface="Leelawadee" panose="020B0502040204020203" pitchFamily="34" charset="-34"/>
                      </a:endParaRPr>
                    </a:p>
                  </a:txBody>
                  <a:tcPr marL="39933" marR="39933" marT="39933" marB="3993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lnSpc>
                          <a:spcPct val="150000"/>
                        </a:lnSpc>
                        <a:spcAft>
                          <a:spcPts val="600"/>
                        </a:spcAft>
                      </a:pPr>
                      <a:r>
                        <a:rPr lang="en-GB" sz="1400" b="1" dirty="0">
                          <a:solidFill>
                            <a:schemeClr val="accent6">
                              <a:lumMod val="75000"/>
                            </a:schemeClr>
                          </a:solidFill>
                          <a:effectLst/>
                          <a:latin typeface="Leelawadee" panose="020B0502040204020203" pitchFamily="34" charset="-34"/>
                          <a:ea typeface="Times New Roman" panose="02020603050405020304" pitchFamily="18" charset="0"/>
                          <a:cs typeface="Leelawadee" panose="020B0502040204020203" pitchFamily="34" charset="-34"/>
                        </a:rPr>
                        <a:t>Reformed programme from September 2020</a:t>
                      </a:r>
                      <a:endParaRPr lang="en-GB" sz="1400" dirty="0">
                        <a:solidFill>
                          <a:schemeClr val="accent6">
                            <a:lumMod val="75000"/>
                          </a:schemeClr>
                        </a:solidFill>
                        <a:effectLst/>
                        <a:latin typeface="Leelawadee" panose="020B0502040204020203" pitchFamily="34" charset="-34"/>
                        <a:ea typeface="Times New Roman" panose="02020603050405020304" pitchFamily="18" charset="0"/>
                        <a:cs typeface="Leelawadee" panose="020B0502040204020203" pitchFamily="34" charset="-34"/>
                      </a:endParaRPr>
                    </a:p>
                  </a:txBody>
                  <a:tcPr marL="39933" marR="39933" marT="39933" marB="3993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438244"/>
                  </a:ext>
                </a:extLst>
              </a:tr>
              <a:tr h="692631">
                <a:tc>
                  <a:txBody>
                    <a:bodyPr/>
                    <a:lstStyle/>
                    <a:p>
                      <a:pPr hangingPunct="0">
                        <a:lnSpc>
                          <a:spcPct val="150000"/>
                        </a:lnSpc>
                        <a:spcAft>
                          <a:spcPts val="600"/>
                        </a:spcAft>
                      </a:pPr>
                      <a:r>
                        <a:rPr lang="en-GB" sz="1200" b="1" dirty="0">
                          <a:solidFill>
                            <a:schemeClr val="accent6">
                              <a:lumMod val="75000"/>
                            </a:schemeClr>
                          </a:solidFill>
                          <a:effectLst/>
                          <a:latin typeface="Leelawadee" panose="020B0502040204020203" pitchFamily="34" charset="-34"/>
                          <a:ea typeface="Times New Roman" panose="02020603050405020304" pitchFamily="18" charset="0"/>
                          <a:cs typeface="Leelawadee" panose="020B0502040204020203" pitchFamily="34" charset="-34"/>
                        </a:rPr>
                        <a:t>Eligibility</a:t>
                      </a:r>
                      <a:endParaRPr lang="en-GB" sz="1200" dirty="0">
                        <a:solidFill>
                          <a:schemeClr val="accent6">
                            <a:lumMod val="75000"/>
                          </a:schemeClr>
                        </a:solidFill>
                        <a:effectLst/>
                        <a:latin typeface="Leelawadee" panose="020B0502040204020203" pitchFamily="34" charset="-34"/>
                        <a:ea typeface="Times New Roman" panose="02020603050405020304" pitchFamily="18" charset="0"/>
                        <a:cs typeface="Leelawadee" panose="020B0502040204020203" pitchFamily="34" charset="-34"/>
                      </a:endParaRPr>
                    </a:p>
                  </a:txBody>
                  <a:tcPr marL="39933" marR="39933" marT="39933" marB="3993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fontAlgn="auto" hangingPunct="1">
                        <a:lnSpc>
                          <a:spcPct val="105000"/>
                        </a:lnSpc>
                        <a:spcAft>
                          <a:spcPts val="0"/>
                        </a:spcAft>
                        <a:buFont typeface="Wingdings" panose="05000000000000000000" pitchFamily="2" charset="2"/>
                        <a:buChar char=""/>
                      </a:pPr>
                      <a:r>
                        <a:rPr lang="en-GB" sz="1000" dirty="0">
                          <a:effectLst/>
                          <a:latin typeface="Leelawadee" panose="020B0502040204020203" pitchFamily="34" charset="-34"/>
                          <a:ea typeface="Times New Roman" panose="02020603050405020304" pitchFamily="18" charset="0"/>
                          <a:cs typeface="Leelawadee" panose="020B0502040204020203" pitchFamily="34" charset="-34"/>
                        </a:rPr>
                        <a:t>16-24 (25 with EHCP) qualified up to Level 2</a:t>
                      </a:r>
                    </a:p>
                  </a:txBody>
                  <a:tcPr marL="39933" marR="39933" marT="39933" marB="3993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fontAlgn="auto" hangingPunct="1">
                        <a:lnSpc>
                          <a:spcPct val="105000"/>
                        </a:lnSpc>
                        <a:spcAft>
                          <a:spcPts val="0"/>
                        </a:spcAft>
                        <a:buFont typeface="Wingdings" panose="05000000000000000000" pitchFamily="2" charset="2"/>
                        <a:buChar char=""/>
                      </a:pPr>
                      <a:r>
                        <a:rPr lang="en-GB" sz="1000" dirty="0">
                          <a:effectLst/>
                          <a:latin typeface="Leelawadee" panose="020B0502040204020203" pitchFamily="34" charset="-34"/>
                          <a:ea typeface="Times New Roman" panose="02020603050405020304" pitchFamily="18" charset="0"/>
                          <a:cs typeface="Leelawadee" panose="020B0502040204020203" pitchFamily="34" charset="-34"/>
                        </a:rPr>
                        <a:t>16-24 (25 with EHCP) </a:t>
                      </a:r>
                    </a:p>
                    <a:p>
                      <a:pPr marL="342900" lvl="0" indent="-342900" fontAlgn="auto" hangingPunct="1">
                        <a:lnSpc>
                          <a:spcPct val="105000"/>
                        </a:lnSpc>
                        <a:spcAft>
                          <a:spcPts val="0"/>
                        </a:spcAft>
                        <a:buFont typeface="Wingdings" panose="05000000000000000000" pitchFamily="2" charset="2"/>
                        <a:buChar char=""/>
                      </a:pPr>
                      <a:r>
                        <a:rPr lang="en-GB" sz="1000" b="1" dirty="0">
                          <a:effectLst/>
                          <a:latin typeface="Leelawadee" panose="020B0502040204020203" pitchFamily="34" charset="-34"/>
                          <a:ea typeface="Times New Roman" panose="02020603050405020304" pitchFamily="18" charset="0"/>
                          <a:cs typeface="Leelawadee" panose="020B0502040204020203" pitchFamily="34" charset="-34"/>
                        </a:rPr>
                        <a:t>Qualified up to Level 3</a:t>
                      </a:r>
                      <a:r>
                        <a:rPr lang="en-GB" sz="1000" dirty="0">
                          <a:effectLst/>
                          <a:latin typeface="Leelawadee" panose="020B0502040204020203" pitchFamily="34" charset="-34"/>
                          <a:ea typeface="Times New Roman" panose="02020603050405020304" pitchFamily="18" charset="0"/>
                          <a:cs typeface="Leelawadee" panose="020B0502040204020203" pitchFamily="34" charset="-34"/>
                        </a:rPr>
                        <a:t>, which opens the programme up to more 19 to 24 year olds who require significant support to find an apprenticeship or employment.</a:t>
                      </a:r>
                    </a:p>
                  </a:txBody>
                  <a:tcPr marL="39933" marR="39933" marT="39933" marB="3993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66855156"/>
                  </a:ext>
                </a:extLst>
              </a:tr>
              <a:tr h="848644">
                <a:tc>
                  <a:txBody>
                    <a:bodyPr/>
                    <a:lstStyle/>
                    <a:p>
                      <a:pPr hangingPunct="0">
                        <a:lnSpc>
                          <a:spcPct val="150000"/>
                        </a:lnSpc>
                        <a:spcAft>
                          <a:spcPts val="600"/>
                        </a:spcAft>
                      </a:pPr>
                      <a:r>
                        <a:rPr lang="en-GB" sz="1200" b="1" dirty="0">
                          <a:solidFill>
                            <a:schemeClr val="accent6">
                              <a:lumMod val="75000"/>
                            </a:schemeClr>
                          </a:solidFill>
                          <a:effectLst/>
                          <a:latin typeface="Leelawadee" panose="020B0502040204020203" pitchFamily="34" charset="-34"/>
                          <a:ea typeface="Times New Roman" panose="02020603050405020304" pitchFamily="18" charset="0"/>
                          <a:cs typeface="Leelawadee" panose="020B0502040204020203" pitchFamily="34" charset="-34"/>
                        </a:rPr>
                        <a:t>Duration</a:t>
                      </a:r>
                      <a:endParaRPr lang="en-GB" sz="1200" dirty="0">
                        <a:solidFill>
                          <a:schemeClr val="accent6">
                            <a:lumMod val="75000"/>
                          </a:schemeClr>
                        </a:solidFill>
                        <a:effectLst/>
                        <a:latin typeface="Leelawadee" panose="020B0502040204020203" pitchFamily="34" charset="-34"/>
                        <a:ea typeface="Times New Roman" panose="02020603050405020304" pitchFamily="18" charset="0"/>
                        <a:cs typeface="Leelawadee" panose="020B0502040204020203" pitchFamily="34" charset="-34"/>
                      </a:endParaRPr>
                    </a:p>
                  </a:txBody>
                  <a:tcPr marL="39933" marR="39933" marT="39933" marB="3993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fontAlgn="auto" hangingPunct="1">
                        <a:lnSpc>
                          <a:spcPct val="105000"/>
                        </a:lnSpc>
                        <a:spcAft>
                          <a:spcPts val="0"/>
                        </a:spcAft>
                        <a:buFont typeface="Wingdings" panose="05000000000000000000" pitchFamily="2" charset="2"/>
                        <a:buChar char=""/>
                      </a:pPr>
                      <a:r>
                        <a:rPr lang="en-GB" sz="1000" dirty="0">
                          <a:effectLst/>
                          <a:latin typeface="Leelawadee" panose="020B0502040204020203" pitchFamily="34" charset="-34"/>
                          <a:ea typeface="Times New Roman" panose="02020603050405020304" pitchFamily="18" charset="0"/>
                          <a:cs typeface="Leelawadee" panose="020B0502040204020203" pitchFamily="34" charset="-34"/>
                        </a:rPr>
                        <a:t>Min 6 weeks, max 6 months </a:t>
                      </a:r>
                    </a:p>
                    <a:p>
                      <a:pPr marL="342900" lvl="0" indent="-342900" fontAlgn="auto" hangingPunct="1">
                        <a:lnSpc>
                          <a:spcPct val="105000"/>
                        </a:lnSpc>
                        <a:spcAft>
                          <a:spcPts val="0"/>
                        </a:spcAft>
                        <a:buFont typeface="Wingdings" panose="05000000000000000000" pitchFamily="2" charset="2"/>
                        <a:buChar char=""/>
                      </a:pPr>
                      <a:r>
                        <a:rPr lang="en-GB" sz="1000" dirty="0">
                          <a:effectLst/>
                          <a:latin typeface="Leelawadee" panose="020B0502040204020203" pitchFamily="34" charset="-34"/>
                          <a:ea typeface="Times New Roman" panose="02020603050405020304" pitchFamily="18" charset="0"/>
                          <a:cs typeface="Leelawadee" panose="020B0502040204020203" pitchFamily="34" charset="-34"/>
                        </a:rPr>
                        <a:t>Extended to 12 months from 23 March to support delivery during covid-19</a:t>
                      </a:r>
                    </a:p>
                  </a:txBody>
                  <a:tcPr marL="39933" marR="39933" marT="39933" marB="3993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fontAlgn="auto" hangingPunct="1">
                        <a:lnSpc>
                          <a:spcPct val="105000"/>
                        </a:lnSpc>
                        <a:spcAft>
                          <a:spcPts val="0"/>
                        </a:spcAft>
                        <a:buFont typeface="Wingdings" panose="05000000000000000000" pitchFamily="2" charset="2"/>
                        <a:buChar char=""/>
                      </a:pPr>
                      <a:r>
                        <a:rPr lang="en-GB" sz="1000" dirty="0">
                          <a:effectLst/>
                          <a:latin typeface="Leelawadee" panose="020B0502040204020203" pitchFamily="34" charset="-34"/>
                          <a:ea typeface="Times New Roman" panose="02020603050405020304" pitchFamily="18" charset="0"/>
                          <a:cs typeface="Leelawadee" panose="020B0502040204020203" pitchFamily="34" charset="-34"/>
                        </a:rPr>
                        <a:t>Min 6 weeks, </a:t>
                      </a:r>
                      <a:r>
                        <a:rPr lang="en-GB" sz="1000" b="1" dirty="0">
                          <a:effectLst/>
                          <a:latin typeface="Leelawadee" panose="020B0502040204020203" pitchFamily="34" charset="-34"/>
                          <a:ea typeface="Times New Roman" panose="02020603050405020304" pitchFamily="18" charset="0"/>
                          <a:cs typeface="Leelawadee" panose="020B0502040204020203" pitchFamily="34" charset="-34"/>
                        </a:rPr>
                        <a:t>max 1 year</a:t>
                      </a:r>
                      <a:r>
                        <a:rPr lang="en-GB" sz="1000" dirty="0">
                          <a:effectLst/>
                          <a:latin typeface="Leelawadee" panose="020B0502040204020203" pitchFamily="34" charset="-34"/>
                          <a:ea typeface="Times New Roman" panose="02020603050405020304" pitchFamily="18" charset="0"/>
                          <a:cs typeface="Leelawadee" panose="020B0502040204020203" pitchFamily="34" charset="-34"/>
                        </a:rPr>
                        <a:t> for those who need more time. </a:t>
                      </a:r>
                    </a:p>
                    <a:p>
                      <a:pPr marL="342900" lvl="0" indent="-342900" fontAlgn="auto" hangingPunct="1">
                        <a:lnSpc>
                          <a:spcPct val="105000"/>
                        </a:lnSpc>
                        <a:spcAft>
                          <a:spcPts val="0"/>
                        </a:spcAft>
                        <a:buFont typeface="Wingdings" panose="05000000000000000000" pitchFamily="2" charset="2"/>
                        <a:buChar char=""/>
                      </a:pPr>
                      <a:r>
                        <a:rPr lang="en-GB" sz="1000" dirty="0">
                          <a:effectLst/>
                          <a:latin typeface="Leelawadee" panose="020B0502040204020203" pitchFamily="34" charset="-34"/>
                          <a:ea typeface="Times New Roman" panose="02020603050405020304" pitchFamily="18" charset="0"/>
                          <a:cs typeface="Leelawadee" panose="020B0502040204020203" pitchFamily="34" charset="-34"/>
                        </a:rPr>
                        <a:t>Expectation most 19-24 complete within 6 months</a:t>
                      </a:r>
                    </a:p>
                    <a:p>
                      <a:pPr marL="342900" lvl="0" indent="-342900" fontAlgn="auto" hangingPunct="1">
                        <a:lnSpc>
                          <a:spcPct val="105000"/>
                        </a:lnSpc>
                        <a:spcAft>
                          <a:spcPts val="0"/>
                        </a:spcAft>
                        <a:buFont typeface="Wingdings" panose="05000000000000000000" pitchFamily="2" charset="2"/>
                        <a:buChar char=""/>
                      </a:pPr>
                      <a:r>
                        <a:rPr lang="en-GB" sz="1000" dirty="0">
                          <a:effectLst/>
                          <a:latin typeface="Leelawadee" panose="020B0502040204020203" pitchFamily="34" charset="-34"/>
                          <a:ea typeface="Times New Roman" panose="02020603050405020304" pitchFamily="18" charset="0"/>
                          <a:cs typeface="Leelawadee" panose="020B0502040204020203" pitchFamily="34" charset="-34"/>
                        </a:rPr>
                        <a:t>Learners who are further away from the labour market or need more significant support would benefit from the longer duration to give them more support and basic skills that employers need.</a:t>
                      </a:r>
                    </a:p>
                  </a:txBody>
                  <a:tcPr marL="39933" marR="39933" marT="39933" marB="3993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9180888"/>
                  </a:ext>
                </a:extLst>
              </a:tr>
              <a:tr h="586765">
                <a:tc>
                  <a:txBody>
                    <a:bodyPr/>
                    <a:lstStyle/>
                    <a:p>
                      <a:pPr hangingPunct="0">
                        <a:lnSpc>
                          <a:spcPct val="150000"/>
                        </a:lnSpc>
                        <a:spcAft>
                          <a:spcPts val="600"/>
                        </a:spcAft>
                      </a:pPr>
                      <a:r>
                        <a:rPr lang="en-GB" sz="1200" b="1" dirty="0">
                          <a:solidFill>
                            <a:schemeClr val="accent6">
                              <a:lumMod val="75000"/>
                            </a:schemeClr>
                          </a:solidFill>
                          <a:effectLst/>
                          <a:latin typeface="Leelawadee" panose="020B0502040204020203" pitchFamily="34" charset="-34"/>
                          <a:ea typeface="Times New Roman" panose="02020603050405020304" pitchFamily="18" charset="0"/>
                          <a:cs typeface="Leelawadee" panose="020B0502040204020203" pitchFamily="34" charset="-34"/>
                        </a:rPr>
                        <a:t>Referrals</a:t>
                      </a:r>
                      <a:endParaRPr lang="en-GB" sz="1200" dirty="0">
                        <a:solidFill>
                          <a:schemeClr val="accent6">
                            <a:lumMod val="75000"/>
                          </a:schemeClr>
                        </a:solidFill>
                        <a:effectLst/>
                        <a:latin typeface="Leelawadee" panose="020B0502040204020203" pitchFamily="34" charset="-34"/>
                        <a:ea typeface="Times New Roman" panose="02020603050405020304" pitchFamily="18" charset="0"/>
                        <a:cs typeface="Leelawadee" panose="020B0502040204020203" pitchFamily="34" charset="-34"/>
                      </a:endParaRPr>
                    </a:p>
                  </a:txBody>
                  <a:tcPr marL="39933" marR="39933" marT="39933" marB="3993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fontAlgn="auto" hangingPunct="1">
                        <a:lnSpc>
                          <a:spcPct val="105000"/>
                        </a:lnSpc>
                        <a:spcAft>
                          <a:spcPts val="0"/>
                        </a:spcAft>
                        <a:buFont typeface="Wingdings" panose="05000000000000000000" pitchFamily="2" charset="2"/>
                        <a:buChar char=""/>
                      </a:pPr>
                      <a:r>
                        <a:rPr lang="en-GB" sz="1000" dirty="0">
                          <a:effectLst/>
                          <a:latin typeface="Leelawadee" panose="020B0502040204020203" pitchFamily="34" charset="-34"/>
                          <a:ea typeface="Times New Roman" panose="02020603050405020304" pitchFamily="18" charset="0"/>
                          <a:cs typeface="Leelawadee" panose="020B0502040204020203" pitchFamily="34" charset="-34"/>
                        </a:rPr>
                        <a:t>Self-referral, provider referral or JCP</a:t>
                      </a:r>
                    </a:p>
                  </a:txBody>
                  <a:tcPr marL="39933" marR="39933" marT="39933" marB="3993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fontAlgn="auto" hangingPunct="1">
                        <a:lnSpc>
                          <a:spcPct val="105000"/>
                        </a:lnSpc>
                        <a:spcAft>
                          <a:spcPts val="0"/>
                        </a:spcAft>
                        <a:buFont typeface="Wingdings" panose="05000000000000000000" pitchFamily="2" charset="2"/>
                        <a:buChar char=""/>
                      </a:pPr>
                      <a:r>
                        <a:rPr lang="en-GB" sz="1000" dirty="0">
                          <a:effectLst/>
                          <a:latin typeface="Leelawadee" panose="020B0502040204020203" pitchFamily="34" charset="-34"/>
                          <a:ea typeface="Times New Roman" panose="02020603050405020304" pitchFamily="18" charset="0"/>
                          <a:cs typeface="Leelawadee" panose="020B0502040204020203" pitchFamily="34" charset="-34"/>
                        </a:rPr>
                        <a:t>As now, but built on stronger local joint working with JCP referral and career advisors.</a:t>
                      </a:r>
                    </a:p>
                    <a:p>
                      <a:pPr marL="0" indent="0" hangingPunct="0">
                        <a:lnSpc>
                          <a:spcPct val="150000"/>
                        </a:lnSpc>
                        <a:spcAft>
                          <a:spcPts val="600"/>
                        </a:spcAft>
                        <a:buFont typeface="Wingdings" panose="05000000000000000000" pitchFamily="2" charset="2"/>
                        <a:buNone/>
                      </a:pPr>
                      <a:endParaRPr lang="en-GB" sz="1000" dirty="0">
                        <a:effectLst/>
                        <a:latin typeface="Leelawadee" panose="020B0502040204020203" pitchFamily="34" charset="-34"/>
                        <a:ea typeface="Times New Roman" panose="02020603050405020304" pitchFamily="18" charset="0"/>
                        <a:cs typeface="Leelawadee" panose="020B0502040204020203" pitchFamily="34" charset="-34"/>
                      </a:endParaRPr>
                    </a:p>
                  </a:txBody>
                  <a:tcPr marL="39933" marR="39933" marT="39933" marB="3993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99265652"/>
                  </a:ext>
                </a:extLst>
              </a:tr>
              <a:tr h="1160670">
                <a:tc>
                  <a:txBody>
                    <a:bodyPr/>
                    <a:lstStyle/>
                    <a:p>
                      <a:pPr hangingPunct="0">
                        <a:lnSpc>
                          <a:spcPct val="150000"/>
                        </a:lnSpc>
                        <a:spcAft>
                          <a:spcPts val="600"/>
                        </a:spcAft>
                      </a:pPr>
                      <a:r>
                        <a:rPr lang="en-GB" sz="1200" b="1" dirty="0">
                          <a:solidFill>
                            <a:schemeClr val="accent6">
                              <a:lumMod val="75000"/>
                            </a:schemeClr>
                          </a:solidFill>
                          <a:effectLst/>
                          <a:latin typeface="Leelawadee" panose="020B0502040204020203" pitchFamily="34" charset="-34"/>
                          <a:ea typeface="Times New Roman" panose="02020603050405020304" pitchFamily="18" charset="0"/>
                          <a:cs typeface="Leelawadee" panose="020B0502040204020203" pitchFamily="34" charset="-34"/>
                        </a:rPr>
                        <a:t>Content </a:t>
                      </a:r>
                      <a:endParaRPr lang="en-GB" sz="1200" dirty="0">
                        <a:solidFill>
                          <a:schemeClr val="accent6">
                            <a:lumMod val="75000"/>
                          </a:schemeClr>
                        </a:solidFill>
                        <a:effectLst/>
                        <a:latin typeface="Leelawadee" panose="020B0502040204020203" pitchFamily="34" charset="-34"/>
                        <a:ea typeface="Times New Roman" panose="02020603050405020304" pitchFamily="18" charset="0"/>
                        <a:cs typeface="Leelawadee" panose="020B0502040204020203" pitchFamily="34" charset="-34"/>
                      </a:endParaRPr>
                    </a:p>
                  </a:txBody>
                  <a:tcPr marL="39933" marR="39933" marT="39933" marB="3993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fontAlgn="auto" hangingPunct="1">
                        <a:lnSpc>
                          <a:spcPct val="105000"/>
                        </a:lnSpc>
                        <a:spcAft>
                          <a:spcPts val="0"/>
                        </a:spcAft>
                        <a:buFont typeface="Wingdings" panose="05000000000000000000" pitchFamily="2" charset="2"/>
                        <a:buChar char=""/>
                      </a:pPr>
                      <a:r>
                        <a:rPr lang="en-GB" sz="1000" dirty="0">
                          <a:effectLst/>
                          <a:latin typeface="Leelawadee" panose="020B0502040204020203" pitchFamily="34" charset="-34"/>
                          <a:ea typeface="Times New Roman" panose="02020603050405020304" pitchFamily="18" charset="0"/>
                          <a:cs typeface="Leelawadee" panose="020B0502040204020203" pitchFamily="34" charset="-34"/>
                        </a:rPr>
                        <a:t>Strong vocational content with 100 hours work placement alongside employability training. </a:t>
                      </a:r>
                    </a:p>
                    <a:p>
                      <a:pPr marL="342900" lvl="0" indent="-342900" fontAlgn="auto" hangingPunct="1">
                        <a:lnSpc>
                          <a:spcPct val="105000"/>
                        </a:lnSpc>
                        <a:spcAft>
                          <a:spcPts val="0"/>
                        </a:spcAft>
                        <a:buFont typeface="Wingdings" panose="05000000000000000000" pitchFamily="2" charset="2"/>
                        <a:buChar char=""/>
                      </a:pPr>
                      <a:r>
                        <a:rPr lang="en-GB" sz="1000" dirty="0">
                          <a:effectLst/>
                          <a:latin typeface="Leelawadee" panose="020B0502040204020203" pitchFamily="34" charset="-34"/>
                          <a:ea typeface="Times New Roman" panose="02020603050405020304" pitchFamily="18" charset="0"/>
                          <a:cs typeface="Leelawadee" panose="020B0502040204020203" pitchFamily="34" charset="-34"/>
                        </a:rPr>
                        <a:t>English and maths </a:t>
                      </a:r>
                    </a:p>
                    <a:p>
                      <a:pPr marL="342900" lvl="0" indent="-342900" fontAlgn="auto" hangingPunct="1">
                        <a:lnSpc>
                          <a:spcPct val="105000"/>
                        </a:lnSpc>
                        <a:spcAft>
                          <a:spcPts val="0"/>
                        </a:spcAft>
                        <a:buFont typeface="Wingdings" panose="05000000000000000000" pitchFamily="2" charset="2"/>
                        <a:buChar char=""/>
                      </a:pPr>
                      <a:r>
                        <a:rPr lang="en-GB" sz="1000" dirty="0">
                          <a:effectLst/>
                          <a:latin typeface="Leelawadee" panose="020B0502040204020203" pitchFamily="34" charset="-34"/>
                          <a:ea typeface="Times New Roman" panose="02020603050405020304" pitchFamily="18" charset="0"/>
                          <a:cs typeface="Leelawadee" panose="020B0502040204020203" pitchFamily="34" charset="-34"/>
                        </a:rPr>
                        <a:t>Vocational learning</a:t>
                      </a:r>
                    </a:p>
                  </a:txBody>
                  <a:tcPr marL="39933" marR="39933" marT="39933" marB="3993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fontAlgn="auto" hangingPunct="1">
                        <a:lnSpc>
                          <a:spcPct val="105000"/>
                        </a:lnSpc>
                        <a:spcAft>
                          <a:spcPts val="0"/>
                        </a:spcAft>
                        <a:buFont typeface="Wingdings" panose="05000000000000000000" pitchFamily="2" charset="2"/>
                        <a:buChar char=""/>
                      </a:pPr>
                      <a:r>
                        <a:rPr lang="en-GB" sz="1000" dirty="0">
                          <a:effectLst/>
                          <a:latin typeface="Leelawadee" panose="020B0502040204020203" pitchFamily="34" charset="-34"/>
                          <a:ea typeface="Times New Roman" panose="02020603050405020304" pitchFamily="18" charset="0"/>
                          <a:cs typeface="Leelawadee" panose="020B0502040204020203" pitchFamily="34" charset="-34"/>
                        </a:rPr>
                        <a:t>Maintain </a:t>
                      </a:r>
                      <a:r>
                        <a:rPr lang="en-GB" sz="1000" b="1" dirty="0">
                          <a:effectLst/>
                          <a:latin typeface="Leelawadee" panose="020B0502040204020203" pitchFamily="34" charset="-34"/>
                          <a:ea typeface="Times New Roman" panose="02020603050405020304" pitchFamily="18" charset="0"/>
                          <a:cs typeface="Leelawadee" panose="020B0502040204020203" pitchFamily="34" charset="-34"/>
                        </a:rPr>
                        <a:t>strong vocational offer of between 70 and 240 hours work placement</a:t>
                      </a:r>
                      <a:r>
                        <a:rPr lang="en-GB" sz="1000" dirty="0">
                          <a:effectLst/>
                          <a:latin typeface="Leelawadee" panose="020B0502040204020203" pitchFamily="34" charset="-34"/>
                          <a:ea typeface="Times New Roman" panose="02020603050405020304" pitchFamily="18" charset="0"/>
                          <a:cs typeface="Leelawadee" panose="020B0502040204020203" pitchFamily="34" charset="-34"/>
                        </a:rPr>
                        <a:t>, undertaken with multiple employers as needed.  </a:t>
                      </a:r>
                    </a:p>
                    <a:p>
                      <a:pPr marL="342900" lvl="0" indent="-342900" fontAlgn="auto" hangingPunct="1">
                        <a:lnSpc>
                          <a:spcPct val="105000"/>
                        </a:lnSpc>
                        <a:spcAft>
                          <a:spcPts val="0"/>
                        </a:spcAft>
                        <a:buFont typeface="Wingdings" panose="05000000000000000000" pitchFamily="2" charset="2"/>
                        <a:buChar char=""/>
                      </a:pPr>
                      <a:r>
                        <a:rPr lang="en-GB" sz="1000" dirty="0">
                          <a:effectLst/>
                          <a:latin typeface="Leelawadee" panose="020B0502040204020203" pitchFamily="34" charset="-34"/>
                          <a:ea typeface="Times New Roman" panose="02020603050405020304" pitchFamily="18" charset="0"/>
                          <a:cs typeface="Leelawadee" panose="020B0502040204020203" pitchFamily="34" charset="-34"/>
                        </a:rPr>
                        <a:t>English, maths and </a:t>
                      </a:r>
                      <a:r>
                        <a:rPr lang="en-GB" sz="1000" b="1" dirty="0">
                          <a:effectLst/>
                          <a:latin typeface="Leelawadee" panose="020B0502040204020203" pitchFamily="34" charset="-34"/>
                          <a:ea typeface="Times New Roman" panose="02020603050405020304" pitchFamily="18" charset="0"/>
                          <a:cs typeface="Leelawadee" panose="020B0502040204020203" pitchFamily="34" charset="-34"/>
                        </a:rPr>
                        <a:t>digital</a:t>
                      </a:r>
                      <a:r>
                        <a:rPr lang="en-GB" sz="1000" dirty="0">
                          <a:effectLst/>
                          <a:latin typeface="Leelawadee" panose="020B0502040204020203" pitchFamily="34" charset="-34"/>
                          <a:ea typeface="Times New Roman" panose="02020603050405020304" pitchFamily="18" charset="0"/>
                          <a:cs typeface="Leelawadee" panose="020B0502040204020203" pitchFamily="34" charset="-34"/>
                        </a:rPr>
                        <a:t> </a:t>
                      </a:r>
                    </a:p>
                    <a:p>
                      <a:pPr marL="342900" lvl="0" indent="-342900" fontAlgn="auto" hangingPunct="1">
                        <a:lnSpc>
                          <a:spcPct val="105000"/>
                        </a:lnSpc>
                        <a:spcAft>
                          <a:spcPts val="0"/>
                        </a:spcAft>
                        <a:buFont typeface="Wingdings" panose="05000000000000000000" pitchFamily="2" charset="2"/>
                        <a:buChar char=""/>
                      </a:pPr>
                      <a:r>
                        <a:rPr lang="en-GB" sz="1000" dirty="0">
                          <a:effectLst/>
                          <a:latin typeface="Leelawadee" panose="020B0502040204020203" pitchFamily="34" charset="-34"/>
                          <a:ea typeface="Times New Roman" panose="02020603050405020304" pitchFamily="18" charset="0"/>
                          <a:cs typeface="Leelawadee" panose="020B0502040204020203" pitchFamily="34" charset="-34"/>
                        </a:rPr>
                        <a:t>Sector focused vocational learning that </a:t>
                      </a:r>
                      <a:r>
                        <a:rPr lang="en-GB" sz="1000" b="1" dirty="0">
                          <a:effectLst/>
                          <a:latin typeface="Leelawadee" panose="020B0502040204020203" pitchFamily="34" charset="-34"/>
                          <a:ea typeface="Times New Roman" panose="02020603050405020304" pitchFamily="18" charset="0"/>
                          <a:cs typeface="Leelawadee" panose="020B0502040204020203" pitchFamily="34" charset="-34"/>
                        </a:rPr>
                        <a:t>prepares the trainee for occupational standards. </a:t>
                      </a:r>
                      <a:r>
                        <a:rPr lang="en-GB" sz="1000" dirty="0">
                          <a:effectLst/>
                          <a:latin typeface="Leelawadee" panose="020B0502040204020203" pitchFamily="34" charset="-34"/>
                          <a:ea typeface="Times New Roman" panose="02020603050405020304" pitchFamily="18" charset="0"/>
                          <a:cs typeface="Leelawadee" panose="020B0502040204020203" pitchFamily="34" charset="-34"/>
                        </a:rPr>
                        <a:t>Flexible and does not replace 20% OTJ training once they start an apprenticeship but with </a:t>
                      </a:r>
                      <a:r>
                        <a:rPr lang="en-GB" sz="1000" b="1" dirty="0">
                          <a:effectLst/>
                          <a:latin typeface="Leelawadee" panose="020B0502040204020203" pitchFamily="34" charset="-34"/>
                          <a:ea typeface="Times New Roman" panose="02020603050405020304" pitchFamily="18" charset="0"/>
                          <a:cs typeface="Leelawadee" panose="020B0502040204020203" pitchFamily="34" charset="-34"/>
                        </a:rPr>
                        <a:t>recognition of learning</a:t>
                      </a:r>
                      <a:endParaRPr lang="en-GB" sz="1000" dirty="0">
                        <a:effectLst/>
                        <a:latin typeface="Leelawadee" panose="020B0502040204020203" pitchFamily="34" charset="-34"/>
                        <a:ea typeface="Times New Roman" panose="02020603050405020304" pitchFamily="18" charset="0"/>
                        <a:cs typeface="Leelawadee" panose="020B0502040204020203" pitchFamily="34" charset="-34"/>
                      </a:endParaRPr>
                    </a:p>
                    <a:p>
                      <a:pPr marL="342900" lvl="0" indent="-342900" fontAlgn="auto" hangingPunct="1">
                        <a:lnSpc>
                          <a:spcPct val="105000"/>
                        </a:lnSpc>
                        <a:spcAft>
                          <a:spcPts val="0"/>
                        </a:spcAft>
                        <a:buFont typeface="Wingdings" panose="05000000000000000000" pitchFamily="2" charset="2"/>
                        <a:buChar char=""/>
                      </a:pPr>
                      <a:r>
                        <a:rPr lang="en-GB" sz="1000" dirty="0">
                          <a:effectLst/>
                          <a:latin typeface="Leelawadee" panose="020B0502040204020203" pitchFamily="34" charset="-34"/>
                          <a:ea typeface="Times New Roman" panose="02020603050405020304" pitchFamily="18" charset="0"/>
                          <a:cs typeface="Leelawadee" panose="020B0502040204020203" pitchFamily="34" charset="-34"/>
                        </a:rPr>
                        <a:t>Greater collaboration with JCP and other partners to link to job opportunities</a:t>
                      </a:r>
                    </a:p>
                  </a:txBody>
                  <a:tcPr marL="39933" marR="39933" marT="39933" marB="3993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0836237"/>
                  </a:ext>
                </a:extLst>
              </a:tr>
              <a:tr h="692631">
                <a:tc>
                  <a:txBody>
                    <a:bodyPr/>
                    <a:lstStyle/>
                    <a:p>
                      <a:pPr hangingPunct="0">
                        <a:lnSpc>
                          <a:spcPct val="150000"/>
                        </a:lnSpc>
                        <a:spcAft>
                          <a:spcPts val="600"/>
                        </a:spcAft>
                      </a:pPr>
                      <a:r>
                        <a:rPr lang="en-GB" sz="1200" b="1" dirty="0">
                          <a:solidFill>
                            <a:schemeClr val="accent6">
                              <a:lumMod val="75000"/>
                            </a:schemeClr>
                          </a:solidFill>
                          <a:effectLst/>
                          <a:latin typeface="Leelawadee" panose="020B0502040204020203" pitchFamily="34" charset="-34"/>
                          <a:ea typeface="Times New Roman" panose="02020603050405020304" pitchFamily="18" charset="0"/>
                          <a:cs typeface="Leelawadee" panose="020B0502040204020203" pitchFamily="34" charset="-34"/>
                        </a:rPr>
                        <a:t>19 to 24 AEB funded learning aim </a:t>
                      </a:r>
                      <a:endParaRPr lang="en-GB" sz="1200" dirty="0">
                        <a:solidFill>
                          <a:schemeClr val="accent6">
                            <a:lumMod val="75000"/>
                          </a:schemeClr>
                        </a:solidFill>
                        <a:effectLst/>
                        <a:latin typeface="Leelawadee" panose="020B0502040204020203" pitchFamily="34" charset="-34"/>
                        <a:ea typeface="Times New Roman" panose="02020603050405020304" pitchFamily="18" charset="0"/>
                        <a:cs typeface="Leelawadee" panose="020B0502040204020203" pitchFamily="34" charset="-34"/>
                      </a:endParaRPr>
                    </a:p>
                  </a:txBody>
                  <a:tcPr marL="39933" marR="39933" marT="39933" marB="3993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defTabSz="914400" rtl="0" eaLnBrk="1" fontAlgn="auto" latinLnBrk="0" hangingPunct="1">
                        <a:lnSpc>
                          <a:spcPct val="105000"/>
                        </a:lnSpc>
                        <a:spcBef>
                          <a:spcPts val="0"/>
                        </a:spcBef>
                        <a:spcAft>
                          <a:spcPts val="0"/>
                        </a:spcAft>
                        <a:buClrTx/>
                        <a:buSzTx/>
                        <a:buFont typeface="Wingdings" panose="05000000000000000000" pitchFamily="2" charset="2"/>
                        <a:buChar char=""/>
                        <a:tabLst/>
                        <a:defRPr/>
                      </a:pPr>
                      <a:r>
                        <a:rPr lang="en-GB" sz="1000" dirty="0">
                          <a:effectLst/>
                          <a:latin typeface="Leelawadee" panose="020B0502040204020203" pitchFamily="34" charset="-34"/>
                          <a:ea typeface="Times New Roman" panose="02020603050405020304" pitchFamily="18" charset="0"/>
                          <a:cs typeface="Leelawadee" panose="020B0502040204020203" pitchFamily="34" charset="-34"/>
                        </a:rPr>
                        <a:t>The current 19 to 24 traineeship aim unit cost is £970</a:t>
                      </a:r>
                    </a:p>
                    <a:p>
                      <a:pPr marL="342900" lvl="0" indent="-342900" fontAlgn="auto" hangingPunct="1">
                        <a:lnSpc>
                          <a:spcPct val="105000"/>
                        </a:lnSpc>
                        <a:spcAft>
                          <a:spcPts val="0"/>
                        </a:spcAft>
                        <a:buFont typeface="Wingdings" panose="05000000000000000000" pitchFamily="2" charset="2"/>
                        <a:buChar char=""/>
                      </a:pPr>
                      <a:endParaRPr lang="en-GB" sz="1000" dirty="0">
                        <a:effectLst/>
                        <a:latin typeface="Leelawadee" panose="020B0502040204020203" pitchFamily="34" charset="-34"/>
                        <a:ea typeface="Times New Roman" panose="02020603050405020304" pitchFamily="18" charset="0"/>
                        <a:cs typeface="Leelawadee" panose="020B0502040204020203" pitchFamily="34" charset="-34"/>
                      </a:endParaRPr>
                    </a:p>
                  </a:txBody>
                  <a:tcPr marL="39933" marR="39933" marT="39933" marB="3993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fontAlgn="auto" hangingPunct="1">
                        <a:lnSpc>
                          <a:spcPct val="105000"/>
                        </a:lnSpc>
                        <a:spcAft>
                          <a:spcPts val="0"/>
                        </a:spcAft>
                        <a:buFont typeface="Wingdings" panose="05000000000000000000" pitchFamily="2" charset="2"/>
                        <a:buChar char=""/>
                      </a:pPr>
                      <a:r>
                        <a:rPr lang="en-GB" sz="1000" dirty="0">
                          <a:effectLst/>
                          <a:latin typeface="Leelawadee" panose="020B0502040204020203" pitchFamily="34" charset="-34"/>
                          <a:ea typeface="Times New Roman" panose="02020603050405020304" pitchFamily="18" charset="0"/>
                          <a:cs typeface="Leelawadee" panose="020B0502040204020203" pitchFamily="34" charset="-34"/>
                        </a:rPr>
                        <a:t>Increased 19-24 AEB traineeship learning aim unit cost to </a:t>
                      </a:r>
                      <a:r>
                        <a:rPr lang="en-GB" sz="1000" b="1" dirty="0">
                          <a:effectLst/>
                          <a:latin typeface="Leelawadee" panose="020B0502040204020203" pitchFamily="34" charset="-34"/>
                          <a:ea typeface="Times New Roman" panose="02020603050405020304" pitchFamily="18" charset="0"/>
                          <a:cs typeface="Leelawadee" panose="020B0502040204020203" pitchFamily="34" charset="-34"/>
                        </a:rPr>
                        <a:t>£1500.</a:t>
                      </a:r>
                      <a:endParaRPr lang="en-GB" sz="1000" dirty="0">
                        <a:effectLst/>
                        <a:latin typeface="Leelawadee" panose="020B0502040204020203" pitchFamily="34" charset="-34"/>
                        <a:ea typeface="Times New Roman" panose="02020603050405020304" pitchFamily="18" charset="0"/>
                        <a:cs typeface="Leelawadee" panose="020B0502040204020203" pitchFamily="34" charset="-34"/>
                      </a:endParaRPr>
                    </a:p>
                    <a:p>
                      <a:pPr marL="342900" lvl="0" indent="-342900" fontAlgn="auto" hangingPunct="1">
                        <a:lnSpc>
                          <a:spcPct val="105000"/>
                        </a:lnSpc>
                        <a:spcAft>
                          <a:spcPts val="0"/>
                        </a:spcAft>
                        <a:buFont typeface="Wingdings" panose="05000000000000000000" pitchFamily="2" charset="2"/>
                        <a:buChar char=""/>
                      </a:pPr>
                      <a:r>
                        <a:rPr lang="en-GB" sz="1000" dirty="0">
                          <a:effectLst/>
                          <a:latin typeface="Leelawadee" panose="020B0502040204020203" pitchFamily="34" charset="-34"/>
                          <a:ea typeface="Times New Roman" panose="02020603050405020304" pitchFamily="18" charset="0"/>
                          <a:cs typeface="Leelawadee" panose="020B0502040204020203" pitchFamily="34" charset="-34"/>
                        </a:rPr>
                        <a:t>This increase is to reflect the additional costs for planning and coordinating the work preparation and work placement/s.</a:t>
                      </a:r>
                    </a:p>
                  </a:txBody>
                  <a:tcPr marL="39933" marR="39933" marT="39933" marB="3993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6128265"/>
                  </a:ext>
                </a:extLst>
              </a:tr>
              <a:tr h="777798">
                <a:tc>
                  <a:txBody>
                    <a:bodyPr/>
                    <a:lstStyle/>
                    <a:p>
                      <a:pPr hangingPunct="0">
                        <a:lnSpc>
                          <a:spcPct val="150000"/>
                        </a:lnSpc>
                        <a:spcAft>
                          <a:spcPts val="600"/>
                        </a:spcAft>
                      </a:pPr>
                      <a:r>
                        <a:rPr lang="en-GB" sz="1200" b="1" dirty="0">
                          <a:solidFill>
                            <a:schemeClr val="accent6">
                              <a:lumMod val="75000"/>
                            </a:schemeClr>
                          </a:solidFill>
                          <a:effectLst/>
                          <a:latin typeface="Leelawadee" panose="020B0502040204020203" pitchFamily="34" charset="-34"/>
                          <a:ea typeface="Times New Roman" panose="02020603050405020304" pitchFamily="18" charset="0"/>
                          <a:cs typeface="Leelawadee" panose="020B0502040204020203" pitchFamily="34" charset="-34"/>
                        </a:rPr>
                        <a:t>Employer Incentive</a:t>
                      </a:r>
                      <a:r>
                        <a:rPr lang="en-GB" sz="1200" dirty="0">
                          <a:solidFill>
                            <a:schemeClr val="accent6">
                              <a:lumMod val="75000"/>
                            </a:schemeClr>
                          </a:solidFill>
                          <a:effectLst/>
                          <a:latin typeface="Leelawadee" panose="020B0502040204020203" pitchFamily="34" charset="-34"/>
                          <a:ea typeface="Times New Roman" panose="02020603050405020304" pitchFamily="18" charset="0"/>
                          <a:cs typeface="Leelawadee" panose="020B0502040204020203" pitchFamily="34" charset="-34"/>
                        </a:rPr>
                        <a:t> </a:t>
                      </a:r>
                    </a:p>
                    <a:p>
                      <a:pPr hangingPunct="0">
                        <a:lnSpc>
                          <a:spcPct val="150000"/>
                        </a:lnSpc>
                        <a:spcAft>
                          <a:spcPts val="600"/>
                        </a:spcAft>
                      </a:pPr>
                      <a:r>
                        <a:rPr lang="en-GB" sz="1200" dirty="0">
                          <a:solidFill>
                            <a:schemeClr val="accent6">
                              <a:lumMod val="75000"/>
                            </a:schemeClr>
                          </a:solidFill>
                          <a:effectLst/>
                          <a:latin typeface="Leelawadee" panose="020B0502040204020203" pitchFamily="34" charset="-34"/>
                          <a:ea typeface="Times New Roman" panose="02020603050405020304" pitchFamily="18" charset="0"/>
                          <a:cs typeface="Leelawadee" panose="020B0502040204020203" pitchFamily="34" charset="-34"/>
                        </a:rPr>
                        <a:t> </a:t>
                      </a:r>
                    </a:p>
                  </a:txBody>
                  <a:tcPr marL="39933" marR="39933" marT="39933" marB="3993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fontAlgn="auto" hangingPunct="1">
                        <a:lnSpc>
                          <a:spcPct val="105000"/>
                        </a:lnSpc>
                        <a:spcAft>
                          <a:spcPts val="0"/>
                        </a:spcAft>
                        <a:buFont typeface="Wingdings" panose="05000000000000000000" pitchFamily="2" charset="2"/>
                        <a:buChar char=""/>
                      </a:pPr>
                      <a:r>
                        <a:rPr lang="en-GB" sz="1000" dirty="0">
                          <a:effectLst/>
                          <a:latin typeface="Leelawadee" panose="020B0502040204020203" pitchFamily="34" charset="-34"/>
                          <a:ea typeface="Times New Roman" panose="02020603050405020304" pitchFamily="18" charset="0"/>
                          <a:cs typeface="Leelawadee" panose="020B0502040204020203" pitchFamily="34" charset="-34"/>
                        </a:rPr>
                        <a:t>None</a:t>
                      </a:r>
                    </a:p>
                  </a:txBody>
                  <a:tcPr marL="39933" marR="39933" marT="39933" marB="3993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fontAlgn="auto" hangingPunct="1">
                        <a:lnSpc>
                          <a:spcPct val="105000"/>
                        </a:lnSpc>
                        <a:spcAft>
                          <a:spcPts val="0"/>
                        </a:spcAft>
                        <a:buFont typeface="Wingdings" panose="05000000000000000000" pitchFamily="2" charset="2"/>
                        <a:buChar char=""/>
                      </a:pPr>
                      <a:r>
                        <a:rPr lang="en-GB" sz="1000" b="1" dirty="0">
                          <a:effectLst/>
                          <a:latin typeface="Leelawadee" panose="020B0502040204020203" pitchFamily="34" charset="-34"/>
                          <a:ea typeface="Times New Roman" panose="02020603050405020304" pitchFamily="18" charset="0"/>
                          <a:cs typeface="Leelawadee" panose="020B0502040204020203" pitchFamily="34" charset="-34"/>
                        </a:rPr>
                        <a:t>£1000 per trainee (up to 10 trainees per region) for employers offering traineeship work placements between 1 September 2020 and 31 July 2021</a:t>
                      </a:r>
                      <a:r>
                        <a:rPr lang="en-GB" sz="1000" dirty="0">
                          <a:effectLst/>
                          <a:latin typeface="Leelawadee" panose="020B0502040204020203" pitchFamily="34" charset="-34"/>
                          <a:ea typeface="Times New Roman" panose="02020603050405020304" pitchFamily="18" charset="0"/>
                          <a:cs typeface="Leelawadee" panose="020B0502040204020203" pitchFamily="34" charset="-34"/>
                        </a:rPr>
                        <a:t>.</a:t>
                      </a:r>
                    </a:p>
                    <a:p>
                      <a:pPr marL="342900" lvl="0" indent="-342900" fontAlgn="auto" hangingPunct="1">
                        <a:lnSpc>
                          <a:spcPct val="105000"/>
                        </a:lnSpc>
                        <a:spcAft>
                          <a:spcPts val="0"/>
                        </a:spcAft>
                        <a:buFont typeface="Wingdings" panose="05000000000000000000" pitchFamily="2" charset="2"/>
                        <a:buChar char=""/>
                      </a:pPr>
                      <a:r>
                        <a:rPr lang="en-GB" sz="1000" dirty="0">
                          <a:effectLst/>
                          <a:latin typeface="Leelawadee" panose="020B0502040204020203" pitchFamily="34" charset="-34"/>
                          <a:ea typeface="Times New Roman" panose="02020603050405020304" pitchFamily="18" charset="0"/>
                          <a:cs typeface="Leelawadee" panose="020B0502040204020203" pitchFamily="34" charset="-34"/>
                        </a:rPr>
                        <a:t>The full guidance and process is being developed and will be published within the Traineeship framework for delivery. </a:t>
                      </a:r>
                    </a:p>
                  </a:txBody>
                  <a:tcPr marL="39933" marR="39933" marT="39933" marB="3993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27589915"/>
                  </a:ext>
                </a:extLst>
              </a:tr>
            </a:tbl>
          </a:graphicData>
        </a:graphic>
      </p:graphicFrame>
    </p:spTree>
    <p:extLst>
      <p:ext uri="{BB962C8B-B14F-4D97-AF65-F5344CB8AC3E}">
        <p14:creationId xmlns:p14="http://schemas.microsoft.com/office/powerpoint/2010/main" val="10005916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3A943-4F99-489B-B16D-3D2F4DAD60DA}"/>
              </a:ext>
            </a:extLst>
          </p:cNvPr>
          <p:cNvSpPr>
            <a:spLocks noGrp="1"/>
          </p:cNvSpPr>
          <p:nvPr>
            <p:ph type="title"/>
          </p:nvPr>
        </p:nvSpPr>
        <p:spPr/>
        <p:txBody>
          <a:bodyPr/>
          <a:lstStyle/>
          <a:p>
            <a:r>
              <a:rPr lang="en-GB" dirty="0"/>
              <a:t>Traineeships Funding</a:t>
            </a:r>
          </a:p>
        </p:txBody>
      </p:sp>
      <p:sp>
        <p:nvSpPr>
          <p:cNvPr id="3" name="Content Placeholder 2">
            <a:extLst>
              <a:ext uri="{FF2B5EF4-FFF2-40B4-BE49-F238E27FC236}">
                <a16:creationId xmlns:a16="http://schemas.microsoft.com/office/drawing/2014/main" id="{1925270F-918C-49DE-8834-6E5A835F6183}"/>
              </a:ext>
            </a:extLst>
          </p:cNvPr>
          <p:cNvSpPr>
            <a:spLocks noGrp="1"/>
          </p:cNvSpPr>
          <p:nvPr>
            <p:ph idx="1"/>
          </p:nvPr>
        </p:nvSpPr>
        <p:spPr/>
        <p:txBody>
          <a:bodyPr/>
          <a:lstStyle/>
          <a:p>
            <a:endParaRPr lang="en-GB" dirty="0"/>
          </a:p>
          <a:p>
            <a:r>
              <a:rPr lang="en-GB" dirty="0"/>
              <a:t>£40m baseline for delivering traineeships 16-18 year olds</a:t>
            </a:r>
          </a:p>
          <a:p>
            <a:r>
              <a:rPr lang="en-GB" dirty="0"/>
              <a:t>£9m baseline for delivering traineeships 19-24 year olds</a:t>
            </a:r>
          </a:p>
          <a:p>
            <a:r>
              <a:rPr lang="en-GB" dirty="0"/>
              <a:t>£111m additional investment in traineeships in September 2020 (inclusive of the employer incentive payment) in the 20/21 academic year</a:t>
            </a:r>
          </a:p>
          <a:p>
            <a:r>
              <a:rPr lang="en-GB" dirty="0"/>
              <a:t>£126m additional investment in traineeships announced in the Budget yesterday (inclusive of the employer incentive payment) for the 21/22 academic year</a:t>
            </a:r>
          </a:p>
          <a:p>
            <a:r>
              <a:rPr lang="en-GB" dirty="0"/>
              <a:t>Total traineeships budget for the 21/22 academic year £175m</a:t>
            </a:r>
          </a:p>
          <a:p>
            <a:endParaRPr lang="en-GB" dirty="0"/>
          </a:p>
        </p:txBody>
      </p:sp>
    </p:spTree>
    <p:extLst>
      <p:ext uri="{BB962C8B-B14F-4D97-AF65-F5344CB8AC3E}">
        <p14:creationId xmlns:p14="http://schemas.microsoft.com/office/powerpoint/2010/main" val="2309368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57893-15E9-4F84-A6B3-5A5BB9103C9C}"/>
              </a:ext>
            </a:extLst>
          </p:cNvPr>
          <p:cNvSpPr>
            <a:spLocks noGrp="1"/>
          </p:cNvSpPr>
          <p:nvPr>
            <p:ph type="title"/>
          </p:nvPr>
        </p:nvSpPr>
        <p:spPr>
          <a:xfrm>
            <a:off x="684213" y="333374"/>
            <a:ext cx="7775575" cy="647701"/>
          </a:xfrm>
        </p:spPr>
        <p:txBody>
          <a:bodyPr/>
          <a:lstStyle/>
          <a:p>
            <a:r>
              <a:rPr lang="en-GB" dirty="0"/>
              <a:t>Procurement to Support the Growth of Traineeships</a:t>
            </a:r>
          </a:p>
        </p:txBody>
      </p:sp>
      <p:sp>
        <p:nvSpPr>
          <p:cNvPr id="3" name="Content Placeholder 2">
            <a:extLst>
              <a:ext uri="{FF2B5EF4-FFF2-40B4-BE49-F238E27FC236}">
                <a16:creationId xmlns:a16="http://schemas.microsoft.com/office/drawing/2014/main" id="{1B77992A-C1E2-4264-A4C5-8DDF492EAB7C}"/>
              </a:ext>
            </a:extLst>
          </p:cNvPr>
          <p:cNvSpPr>
            <a:spLocks noGrp="1"/>
          </p:cNvSpPr>
          <p:nvPr>
            <p:ph idx="1"/>
          </p:nvPr>
        </p:nvSpPr>
        <p:spPr>
          <a:xfrm>
            <a:off x="684212" y="1484784"/>
            <a:ext cx="7775575" cy="4392141"/>
          </a:xfrm>
        </p:spPr>
        <p:txBody>
          <a:bodyPr/>
          <a:lstStyle/>
          <a:p>
            <a:endParaRPr lang="en-GB" dirty="0"/>
          </a:p>
          <a:p>
            <a:r>
              <a:rPr lang="en-GB" dirty="0"/>
              <a:t>Completed a Performance Management Review for current 19-24 providers and providers with 16–18 standalone contracts at the end of last year</a:t>
            </a:r>
          </a:p>
          <a:p>
            <a:r>
              <a:rPr lang="en-GB" dirty="0"/>
              <a:t>Completed the procurement exercise to award contracts to the value of £65m to grow the programme for 19-24 at the end of January 2021</a:t>
            </a:r>
          </a:p>
          <a:p>
            <a:r>
              <a:rPr lang="en-GB" dirty="0"/>
              <a:t>Have formally announced the Market Entry exercise to grow the provision for 16 -18 year olds</a:t>
            </a:r>
          </a:p>
        </p:txBody>
      </p:sp>
    </p:spTree>
    <p:extLst>
      <p:ext uri="{BB962C8B-B14F-4D97-AF65-F5344CB8AC3E}">
        <p14:creationId xmlns:p14="http://schemas.microsoft.com/office/powerpoint/2010/main" val="952698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57893-15E9-4F84-A6B3-5A5BB9103C9C}"/>
              </a:ext>
            </a:extLst>
          </p:cNvPr>
          <p:cNvSpPr>
            <a:spLocks noGrp="1"/>
          </p:cNvSpPr>
          <p:nvPr>
            <p:ph type="title"/>
          </p:nvPr>
        </p:nvSpPr>
        <p:spPr>
          <a:xfrm>
            <a:off x="684213" y="333374"/>
            <a:ext cx="7775575" cy="935386"/>
          </a:xfrm>
        </p:spPr>
        <p:txBody>
          <a:bodyPr/>
          <a:lstStyle/>
          <a:p>
            <a:r>
              <a:rPr lang="en-GB" dirty="0"/>
              <a:t>Employer Incentive Payment</a:t>
            </a:r>
          </a:p>
        </p:txBody>
      </p:sp>
      <p:sp>
        <p:nvSpPr>
          <p:cNvPr id="3" name="Content Placeholder 2">
            <a:extLst>
              <a:ext uri="{FF2B5EF4-FFF2-40B4-BE49-F238E27FC236}">
                <a16:creationId xmlns:a16="http://schemas.microsoft.com/office/drawing/2014/main" id="{1B77992A-C1E2-4264-A4C5-8DDF492EAB7C}"/>
              </a:ext>
            </a:extLst>
          </p:cNvPr>
          <p:cNvSpPr>
            <a:spLocks noGrp="1"/>
          </p:cNvSpPr>
          <p:nvPr>
            <p:ph idx="1"/>
          </p:nvPr>
        </p:nvSpPr>
        <p:spPr>
          <a:xfrm>
            <a:off x="684212" y="1435510"/>
            <a:ext cx="7775575" cy="4441415"/>
          </a:xfrm>
        </p:spPr>
        <p:txBody>
          <a:bodyPr/>
          <a:lstStyle/>
          <a:p>
            <a:r>
              <a:rPr lang="en-GB" dirty="0"/>
              <a:t>£1000 per trainee</a:t>
            </a:r>
          </a:p>
          <a:p>
            <a:r>
              <a:rPr lang="en-GB" dirty="0"/>
              <a:t>Cap of 10 incentive payments per employer per government region (cap of 90 payments or £90k per employer on that basis)</a:t>
            </a:r>
          </a:p>
          <a:p>
            <a:r>
              <a:rPr lang="en-GB" dirty="0"/>
              <a:t>Important that the employers see the wider benefits of traineeships and not just offer work placements to receive the incentive payment </a:t>
            </a:r>
          </a:p>
          <a:p>
            <a:r>
              <a:rPr lang="en-GB" dirty="0"/>
              <a:t>Support service in place through the National Contact Centre </a:t>
            </a:r>
          </a:p>
          <a:p>
            <a:endParaRPr lang="en-GB" dirty="0"/>
          </a:p>
        </p:txBody>
      </p:sp>
    </p:spTree>
    <p:extLst>
      <p:ext uri="{BB962C8B-B14F-4D97-AF65-F5344CB8AC3E}">
        <p14:creationId xmlns:p14="http://schemas.microsoft.com/office/powerpoint/2010/main" val="27343052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C3031-5369-41AE-9345-49E7B60ED3B7}"/>
              </a:ext>
            </a:extLst>
          </p:cNvPr>
          <p:cNvSpPr>
            <a:spLocks noGrp="1"/>
          </p:cNvSpPr>
          <p:nvPr>
            <p:ph type="title"/>
          </p:nvPr>
        </p:nvSpPr>
        <p:spPr>
          <a:xfrm>
            <a:off x="751946" y="457042"/>
            <a:ext cx="7775576" cy="485776"/>
          </a:xfrm>
        </p:spPr>
        <p:txBody>
          <a:bodyPr/>
          <a:lstStyle/>
          <a:p>
            <a:r>
              <a:rPr lang="en-GB" sz="2800" dirty="0"/>
              <a:t>Benefits to Employers</a:t>
            </a:r>
          </a:p>
        </p:txBody>
      </p:sp>
      <p:sp>
        <p:nvSpPr>
          <p:cNvPr id="3" name="Content Placeholder 2">
            <a:extLst>
              <a:ext uri="{FF2B5EF4-FFF2-40B4-BE49-F238E27FC236}">
                <a16:creationId xmlns:a16="http://schemas.microsoft.com/office/drawing/2014/main" id="{E27175C3-385B-48F8-B188-54B102F16A6C}"/>
              </a:ext>
            </a:extLst>
          </p:cNvPr>
          <p:cNvSpPr>
            <a:spLocks noGrp="1"/>
          </p:cNvSpPr>
          <p:nvPr>
            <p:ph idx="1"/>
          </p:nvPr>
        </p:nvSpPr>
        <p:spPr>
          <a:xfrm>
            <a:off x="684212" y="1125379"/>
            <a:ext cx="6803630" cy="3509962"/>
          </a:xfrm>
        </p:spPr>
        <p:txBody>
          <a:bodyPr/>
          <a:lstStyle/>
          <a:p>
            <a:pPr marL="0" indent="0">
              <a:buNone/>
            </a:pPr>
            <a:r>
              <a:rPr lang="en-GB" sz="1800" dirty="0">
                <a:cs typeface="Leelawadee" panose="020B0502040204020203" pitchFamily="34" charset="-34"/>
              </a:rPr>
              <a:t>A traineeship:</a:t>
            </a:r>
          </a:p>
          <a:p>
            <a:r>
              <a:rPr lang="en-GB" sz="1800" dirty="0">
                <a:cs typeface="Leelawadee" panose="020B0502040204020203" pitchFamily="34" charset="-34"/>
              </a:rPr>
              <a:t>Can form the beginning of an organisation’s talent pipeline giving current employees experience in training and mentoring</a:t>
            </a:r>
          </a:p>
          <a:p>
            <a:r>
              <a:rPr lang="en-GB" sz="1800" dirty="0">
                <a:cs typeface="Leelawadee" panose="020B0502040204020203" pitchFamily="34" charset="-34"/>
              </a:rPr>
              <a:t>Allows you to design a programme that suits both the needs of your business and the needs of the trainee</a:t>
            </a:r>
          </a:p>
          <a:p>
            <a:r>
              <a:rPr lang="en-GB" sz="1800" dirty="0">
                <a:cs typeface="Leelawadee" panose="020B0502040204020203" pitchFamily="34" charset="-34"/>
              </a:rPr>
              <a:t>Can help you increase capacity and productivity</a:t>
            </a:r>
          </a:p>
          <a:p>
            <a:r>
              <a:rPr lang="en-GB" sz="1800" dirty="0">
                <a:cs typeface="Leelawadee" panose="020B0502040204020203" pitchFamily="34" charset="-34"/>
              </a:rPr>
              <a:t>Can help you develop a loyal and talented workforce</a:t>
            </a:r>
          </a:p>
          <a:p>
            <a:r>
              <a:rPr lang="en-GB" sz="1800" dirty="0">
                <a:cs typeface="Leelawadee" panose="020B0502040204020203" pitchFamily="34" charset="-34"/>
              </a:rPr>
              <a:t>Allows you to help tackle youth unemployment</a:t>
            </a:r>
          </a:p>
          <a:p>
            <a:r>
              <a:rPr lang="en-GB" sz="1800" dirty="0">
                <a:cs typeface="Leelawadee" panose="020B0502040204020203" pitchFamily="34" charset="-34"/>
              </a:rPr>
              <a:t>Is a route into an apprenticeship</a:t>
            </a:r>
          </a:p>
          <a:p>
            <a:r>
              <a:rPr lang="en-GB" sz="1800" dirty="0">
                <a:cs typeface="Leelawadee" panose="020B0502040204020203" pitchFamily="34" charset="-34"/>
              </a:rPr>
              <a:t>Allows you to get to know and work with young people prior to recruiting apprentices </a:t>
            </a:r>
          </a:p>
        </p:txBody>
      </p:sp>
    </p:spTree>
    <p:extLst>
      <p:ext uri="{BB962C8B-B14F-4D97-AF65-F5344CB8AC3E}">
        <p14:creationId xmlns:p14="http://schemas.microsoft.com/office/powerpoint/2010/main" val="26015361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C2AFD-2359-4CF9-AF8E-FC060C9EC95A}"/>
              </a:ext>
            </a:extLst>
          </p:cNvPr>
          <p:cNvSpPr>
            <a:spLocks noGrp="1"/>
          </p:cNvSpPr>
          <p:nvPr>
            <p:ph type="title"/>
          </p:nvPr>
        </p:nvSpPr>
        <p:spPr/>
        <p:txBody>
          <a:bodyPr/>
          <a:lstStyle/>
          <a:p>
            <a:r>
              <a:rPr lang="en-GB" dirty="0"/>
              <a:t>Occupational Traineeships</a:t>
            </a:r>
          </a:p>
        </p:txBody>
      </p:sp>
      <p:sp>
        <p:nvSpPr>
          <p:cNvPr id="3" name="Content Placeholder 2">
            <a:extLst>
              <a:ext uri="{FF2B5EF4-FFF2-40B4-BE49-F238E27FC236}">
                <a16:creationId xmlns:a16="http://schemas.microsoft.com/office/drawing/2014/main" id="{047E1084-4442-4A49-9333-11E0692F773B}"/>
              </a:ext>
            </a:extLst>
          </p:cNvPr>
          <p:cNvSpPr>
            <a:spLocks noGrp="1"/>
          </p:cNvSpPr>
          <p:nvPr>
            <p:ph idx="1"/>
          </p:nvPr>
        </p:nvSpPr>
        <p:spPr>
          <a:xfrm>
            <a:off x="684212" y="1089025"/>
            <a:ext cx="7775575" cy="4679949"/>
          </a:xfrm>
        </p:spPr>
        <p:txBody>
          <a:bodyPr/>
          <a:lstStyle/>
          <a:p>
            <a:r>
              <a:rPr lang="en-GB" sz="1800" dirty="0"/>
              <a:t>Working alongside employers &amp; intermediaries in the Construction, Rail, Engineering, Digital, Logistics, Adult Social Care, Nuclear and Automotive sectors to develop occupational traineeships</a:t>
            </a:r>
          </a:p>
          <a:p>
            <a:r>
              <a:rPr lang="en-GB" sz="1800" dirty="0"/>
              <a:t>Started piloting some of these traineeships so we can roll them out later this year</a:t>
            </a:r>
          </a:p>
          <a:p>
            <a:r>
              <a:rPr lang="en-GB" sz="1800" dirty="0"/>
              <a:t>Design is testing out models that span:</a:t>
            </a:r>
          </a:p>
          <a:p>
            <a:pPr lvl="1"/>
            <a:r>
              <a:rPr lang="en-GB" sz="1800" dirty="0"/>
              <a:t>No qualification &gt; traineeship &gt; employment/apprenticeship</a:t>
            </a:r>
          </a:p>
          <a:p>
            <a:pPr lvl="1"/>
            <a:r>
              <a:rPr lang="en-GB" sz="1800" dirty="0"/>
              <a:t>Level 1/2 qualification &gt; traineeship &gt; employment &gt; L2/L3 Apprenticeship / Accelerated Apprenticeship</a:t>
            </a:r>
          </a:p>
          <a:p>
            <a:pPr lvl="1"/>
            <a:r>
              <a:rPr lang="en-GB" sz="1800" dirty="0"/>
              <a:t>Level 2/3 qualification &gt; traineeship &gt; employment &gt; L3/L4 Apprenticeship / Accelerated Apprenticeship</a:t>
            </a:r>
          </a:p>
        </p:txBody>
      </p:sp>
    </p:spTree>
    <p:extLst>
      <p:ext uri="{BB962C8B-B14F-4D97-AF65-F5344CB8AC3E}">
        <p14:creationId xmlns:p14="http://schemas.microsoft.com/office/powerpoint/2010/main" val="2866132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86C7F-6F6C-4918-9F79-A2D168357866}"/>
              </a:ext>
            </a:extLst>
          </p:cNvPr>
          <p:cNvSpPr>
            <a:spLocks noGrp="1"/>
          </p:cNvSpPr>
          <p:nvPr>
            <p:ph type="title"/>
          </p:nvPr>
        </p:nvSpPr>
        <p:spPr/>
        <p:txBody>
          <a:bodyPr/>
          <a:lstStyle/>
          <a:p>
            <a:r>
              <a:rPr lang="en-GB" dirty="0"/>
              <a:t>Occupational Traineeships</a:t>
            </a:r>
          </a:p>
        </p:txBody>
      </p:sp>
      <p:sp>
        <p:nvSpPr>
          <p:cNvPr id="3" name="Content Placeholder 2">
            <a:extLst>
              <a:ext uri="{FF2B5EF4-FFF2-40B4-BE49-F238E27FC236}">
                <a16:creationId xmlns:a16="http://schemas.microsoft.com/office/drawing/2014/main" id="{8E89EC8A-82B3-4698-BCBB-6FF03F1E5C3B}"/>
              </a:ext>
            </a:extLst>
          </p:cNvPr>
          <p:cNvSpPr>
            <a:spLocks noGrp="1"/>
          </p:cNvSpPr>
          <p:nvPr>
            <p:ph sz="half" idx="1"/>
          </p:nvPr>
        </p:nvSpPr>
        <p:spPr/>
        <p:txBody>
          <a:bodyPr/>
          <a:lstStyle/>
          <a:p>
            <a:pPr marL="0" indent="0">
              <a:buNone/>
            </a:pPr>
            <a:r>
              <a:rPr lang="en-GB" sz="1400" dirty="0"/>
              <a:t>Currently engaging with the following sectors:</a:t>
            </a:r>
          </a:p>
          <a:p>
            <a:r>
              <a:rPr lang="en-GB" sz="1400" dirty="0"/>
              <a:t>Construction</a:t>
            </a:r>
          </a:p>
          <a:p>
            <a:r>
              <a:rPr lang="en-GB" sz="1400" dirty="0"/>
              <a:t>Health &amp; Social Care</a:t>
            </a:r>
          </a:p>
          <a:p>
            <a:r>
              <a:rPr lang="en-GB" sz="1400" dirty="0"/>
              <a:t>Transport &amp; Logistics</a:t>
            </a:r>
          </a:p>
          <a:p>
            <a:r>
              <a:rPr lang="en-GB" sz="1400" dirty="0"/>
              <a:t>Digital</a:t>
            </a:r>
          </a:p>
          <a:p>
            <a:r>
              <a:rPr lang="en-GB" sz="1400" dirty="0"/>
              <a:t>Manufacturing</a:t>
            </a:r>
          </a:p>
          <a:p>
            <a:r>
              <a:rPr lang="en-GB" sz="1400" dirty="0"/>
              <a:t>Hair &amp; Beauty</a:t>
            </a:r>
          </a:p>
          <a:p>
            <a:r>
              <a:rPr lang="en-GB" sz="1400" dirty="0"/>
              <a:t>Net Zero &amp; Green Jobs</a:t>
            </a:r>
          </a:p>
          <a:p>
            <a:pPr marL="0" indent="0">
              <a:buNone/>
            </a:pPr>
            <a:r>
              <a:rPr lang="en-GB" sz="1600" dirty="0"/>
              <a:t>C</a:t>
            </a:r>
            <a:r>
              <a:rPr lang="en-GB" sz="1400" dirty="0"/>
              <a:t>urrent Pilots</a:t>
            </a:r>
          </a:p>
          <a:p>
            <a:r>
              <a:rPr lang="en-GB" sz="1400" dirty="0"/>
              <a:t>Bricklaying:  20 trainees on a pilot being delivered by Hartlepool College with support from a wide range of employers in the local area</a:t>
            </a:r>
          </a:p>
          <a:p>
            <a:pPr marL="0" indent="0">
              <a:buNone/>
            </a:pPr>
            <a:endParaRPr lang="en-GB" sz="1400" dirty="0"/>
          </a:p>
        </p:txBody>
      </p:sp>
      <p:sp>
        <p:nvSpPr>
          <p:cNvPr id="4" name="Content Placeholder 3">
            <a:extLst>
              <a:ext uri="{FF2B5EF4-FFF2-40B4-BE49-F238E27FC236}">
                <a16:creationId xmlns:a16="http://schemas.microsoft.com/office/drawing/2014/main" id="{037986B8-29D8-49A7-9D36-AACF707055B9}"/>
              </a:ext>
            </a:extLst>
          </p:cNvPr>
          <p:cNvSpPr>
            <a:spLocks noGrp="1"/>
          </p:cNvSpPr>
          <p:nvPr>
            <p:ph sz="half" idx="2"/>
          </p:nvPr>
        </p:nvSpPr>
        <p:spPr>
          <a:xfrm>
            <a:off x="4648200" y="1196975"/>
            <a:ext cx="3811588" cy="4679950"/>
          </a:xfrm>
        </p:spPr>
        <p:txBody>
          <a:bodyPr/>
          <a:lstStyle/>
          <a:p>
            <a:r>
              <a:rPr lang="en-GB" sz="1400" dirty="0"/>
              <a:t>Adult Social Care:  12 traineeships on a pilot being delivered by Impact Futures for Home Instead and </a:t>
            </a:r>
            <a:r>
              <a:rPr lang="en-GB" sz="1400" dirty="0" err="1"/>
              <a:t>Gambion</a:t>
            </a:r>
            <a:endParaRPr lang="en-GB" sz="1400" dirty="0"/>
          </a:p>
          <a:p>
            <a:r>
              <a:rPr lang="en-GB" sz="1400" dirty="0"/>
              <a:t>Rail Track:  8 trainees on a pilot being delivered by Intertrain for ISS Labour and COLAS</a:t>
            </a:r>
          </a:p>
          <a:p>
            <a:r>
              <a:rPr lang="en-GB" sz="1400" dirty="0"/>
              <a:t>Barbering:  up to 80 traineeships </a:t>
            </a:r>
            <a:r>
              <a:rPr lang="en-GB" sz="1400"/>
              <a:t>and growing </a:t>
            </a:r>
            <a:r>
              <a:rPr lang="en-GB" sz="1400" dirty="0"/>
              <a:t>to fill apprenticeship opportunities in the new barbering shops in Tesco stores</a:t>
            </a:r>
          </a:p>
          <a:p>
            <a:r>
              <a:rPr lang="en-GB" sz="1400" dirty="0"/>
              <a:t>Specsavers to fill customer service roles in all Specsavers stores</a:t>
            </a:r>
          </a:p>
          <a:p>
            <a:r>
              <a:rPr lang="en-GB" sz="1400" dirty="0"/>
              <a:t>Coffee chain to fill all barista roles in their outlets across London &amp; SE</a:t>
            </a:r>
          </a:p>
        </p:txBody>
      </p:sp>
    </p:spTree>
    <p:extLst>
      <p:ext uri="{BB962C8B-B14F-4D97-AF65-F5344CB8AC3E}">
        <p14:creationId xmlns:p14="http://schemas.microsoft.com/office/powerpoint/2010/main" val="13814987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D5B20-4F24-4EFC-A089-7980CAB5C98A}"/>
              </a:ext>
            </a:extLst>
          </p:cNvPr>
          <p:cNvSpPr>
            <a:spLocks noGrp="1"/>
          </p:cNvSpPr>
          <p:nvPr>
            <p:ph type="title"/>
          </p:nvPr>
        </p:nvSpPr>
        <p:spPr/>
        <p:txBody>
          <a:bodyPr/>
          <a:lstStyle/>
          <a:p>
            <a:r>
              <a:rPr lang="en-GB" dirty="0"/>
              <a:t>Future Evaluation of the Programme</a:t>
            </a:r>
          </a:p>
        </p:txBody>
      </p:sp>
      <p:sp>
        <p:nvSpPr>
          <p:cNvPr id="3" name="Content Placeholder 2">
            <a:extLst>
              <a:ext uri="{FF2B5EF4-FFF2-40B4-BE49-F238E27FC236}">
                <a16:creationId xmlns:a16="http://schemas.microsoft.com/office/drawing/2014/main" id="{70B01EFC-B255-4DFC-8DEE-1D5ED67064C3}"/>
              </a:ext>
            </a:extLst>
          </p:cNvPr>
          <p:cNvSpPr>
            <a:spLocks noGrp="1"/>
          </p:cNvSpPr>
          <p:nvPr>
            <p:ph idx="1"/>
          </p:nvPr>
        </p:nvSpPr>
        <p:spPr/>
        <p:txBody>
          <a:bodyPr/>
          <a:lstStyle/>
          <a:p>
            <a:endParaRPr lang="en-GB" sz="1600" dirty="0">
              <a:latin typeface="+mj-lt"/>
            </a:endParaRPr>
          </a:p>
          <a:p>
            <a:r>
              <a:rPr lang="en-GB" sz="1600" dirty="0">
                <a:latin typeface="+mj-lt"/>
              </a:rPr>
              <a:t>Awarded a contract to Ipsos Mori and IES to undertake an evaluation of flexibilities introduced to traineeships in </a:t>
            </a:r>
            <a:r>
              <a:rPr lang="en-GB" sz="1600">
                <a:latin typeface="+mj-lt"/>
              </a:rPr>
              <a:t>September 2020.  </a:t>
            </a:r>
            <a:r>
              <a:rPr lang="en-GB" sz="1600">
                <a:effectLst/>
                <a:latin typeface="Arial" panose="020B0604020202020204" pitchFamily="34" charset="0"/>
                <a:ea typeface="Times New Roman" panose="02020603050405020304" pitchFamily="18" charset="0"/>
                <a:cs typeface="Arial" panose="020B0604020202020204" pitchFamily="34" charset="0"/>
              </a:rPr>
              <a:t>This </a:t>
            </a:r>
            <a:r>
              <a:rPr lang="en-GB" sz="1600" dirty="0">
                <a:effectLst/>
                <a:latin typeface="Arial" panose="020B0604020202020204" pitchFamily="34" charset="0"/>
                <a:ea typeface="Times New Roman" panose="02020603050405020304" pitchFamily="18" charset="0"/>
                <a:cs typeface="Arial" panose="020B0604020202020204" pitchFamily="34" charset="0"/>
              </a:rPr>
              <a:t>piece of research will provide evidence to support the Department’s understanding of how the recent changes, that were made to the</a:t>
            </a:r>
            <a:r>
              <a:rPr lang="en-GB" sz="1600" dirty="0">
                <a:effectLst/>
                <a:latin typeface="Arial" panose="020B0604020202020204" pitchFamily="34" charset="0"/>
                <a:ea typeface="Times New Roman" panose="02020603050405020304" pitchFamily="18" charset="0"/>
                <a:cs typeface="Times New Roman" panose="02020603050405020304" pitchFamily="18" charset="0"/>
              </a:rPr>
              <a:t> Traineeships programme in response to Covid-19, have been  implemented, and what is working well or what could be improved from the perspective of trainees, employers and providers (to inform future design)</a:t>
            </a:r>
          </a:p>
          <a:p>
            <a:pPr hangingPunct="0"/>
            <a:endParaRPr lang="en-GB" sz="1600" dirty="0">
              <a:effectLst/>
              <a:latin typeface="Arial" panose="020B0604020202020204" pitchFamily="34" charset="0"/>
              <a:ea typeface="Times New Roman" panose="02020603050405020304" pitchFamily="18" charset="0"/>
              <a:cs typeface="Times New Roman" panose="02020603050405020304" pitchFamily="18" charset="0"/>
            </a:endParaRPr>
          </a:p>
          <a:p>
            <a:pPr hangingPunct="0"/>
            <a:r>
              <a:rPr lang="en-GB" sz="1600" dirty="0">
                <a:latin typeface="Arial" panose="020B0604020202020204" pitchFamily="34" charset="0"/>
                <a:ea typeface="Times New Roman" panose="02020603050405020304" pitchFamily="18" charset="0"/>
                <a:cs typeface="Times New Roman" panose="02020603050405020304" pitchFamily="18" charset="0"/>
              </a:rPr>
              <a:t>Learning &amp; Work Institute evaluation of occupational traineeships</a:t>
            </a:r>
            <a:endParaRPr lang="en-GB"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hangingPunct="0">
              <a:buNone/>
            </a:pPr>
            <a:endParaRPr lang="en-GB" sz="1600" dirty="0">
              <a:effectLst/>
              <a:latin typeface="Arial" panose="020B0604020202020204" pitchFamily="34" charset="0"/>
              <a:ea typeface="Times New Roman" panose="02020603050405020304" pitchFamily="18" charset="0"/>
              <a:cs typeface="Times New Roman" panose="02020603050405020304" pitchFamily="18" charset="0"/>
            </a:endParaRPr>
          </a:p>
          <a:p>
            <a:pPr hangingPunct="0"/>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6935944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C3815-0B6A-4C72-9BF3-64C0389802D4}"/>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BBCA518-573F-4400-B52E-6D2EA0BA88E1}"/>
              </a:ext>
            </a:extLst>
          </p:cNvPr>
          <p:cNvSpPr>
            <a:spLocks noGrp="1"/>
          </p:cNvSpPr>
          <p:nvPr>
            <p:ph idx="1"/>
          </p:nvPr>
        </p:nvSpPr>
        <p:spPr/>
        <p:txBody>
          <a:bodyPr/>
          <a:lstStyle/>
          <a:p>
            <a:endParaRPr lang="en-GB" dirty="0"/>
          </a:p>
          <a:p>
            <a:endParaRPr lang="en-GB" dirty="0"/>
          </a:p>
          <a:p>
            <a:endParaRPr lang="en-GB" dirty="0"/>
          </a:p>
          <a:p>
            <a:r>
              <a:rPr lang="en-GB" dirty="0"/>
              <a:t>Questions / open discussion</a:t>
            </a:r>
          </a:p>
        </p:txBody>
      </p:sp>
    </p:spTree>
    <p:extLst>
      <p:ext uri="{BB962C8B-B14F-4D97-AF65-F5344CB8AC3E}">
        <p14:creationId xmlns:p14="http://schemas.microsoft.com/office/powerpoint/2010/main" val="24366518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C8CFC9D9D1E36449A1E0106DC94C16E" ma:contentTypeVersion="6" ma:contentTypeDescription="Create a new document." ma:contentTypeScope="" ma:versionID="1f952e49660f0fa1bca5c3095a3d4fed">
  <xsd:schema xmlns:xsd="http://www.w3.org/2001/XMLSchema" xmlns:xs="http://www.w3.org/2001/XMLSchema" xmlns:p="http://schemas.microsoft.com/office/2006/metadata/properties" xmlns:ns2="09164efe-76e4-41d1-8b13-97487b8976b5" xmlns:ns3="e7f33448-526a-44b0-bba5-113eafe2dace" targetNamespace="http://schemas.microsoft.com/office/2006/metadata/properties" ma:root="true" ma:fieldsID="ef279d6d5f05c1fbec407b50bd145868" ns2:_="" ns3:_="">
    <xsd:import namespace="09164efe-76e4-41d1-8b13-97487b8976b5"/>
    <xsd:import namespace="e7f33448-526a-44b0-bba5-113eafe2dac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9164efe-76e4-41d1-8b13-97487b8976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7f33448-526a-44b0-bba5-113eafe2dac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18918D8-6743-472F-9133-546308218B28}">
  <ds:schemaRefs>
    <ds:schemaRef ds:uri="http://schemas.microsoft.com/sharepoint/v3/contenttype/forms"/>
  </ds:schemaRefs>
</ds:datastoreItem>
</file>

<file path=customXml/itemProps2.xml><?xml version="1.0" encoding="utf-8"?>
<ds:datastoreItem xmlns:ds="http://schemas.openxmlformats.org/officeDocument/2006/customXml" ds:itemID="{9FD3942E-F7FA-4AD8-9A69-5FDFB1F490D1}">
  <ds:schemaRefs>
    <ds:schemaRef ds:uri="http://schemas.openxmlformats.org/package/2006/metadata/core-properties"/>
    <ds:schemaRef ds:uri="09164efe-76e4-41d1-8b13-97487b8976b5"/>
    <ds:schemaRef ds:uri="http://schemas.microsoft.com/office/2006/documentManagement/types"/>
    <ds:schemaRef ds:uri="http://schemas.microsoft.com/office/infopath/2007/PartnerControls"/>
    <ds:schemaRef ds:uri="http://purl.org/dc/elements/1.1/"/>
    <ds:schemaRef ds:uri="http://schemas.microsoft.com/office/2006/metadata/properties"/>
    <ds:schemaRef ds:uri="e7f33448-526a-44b0-bba5-113eafe2dace"/>
    <ds:schemaRef ds:uri="http://purl.org/dc/terms/"/>
    <ds:schemaRef ds:uri="http://www.w3.org/XML/1998/namespace"/>
    <ds:schemaRef ds:uri="http://purl.org/dc/dcmitype/"/>
  </ds:schemaRefs>
</ds:datastoreItem>
</file>

<file path=customXml/itemProps3.xml><?xml version="1.0" encoding="utf-8"?>
<ds:datastoreItem xmlns:ds="http://schemas.openxmlformats.org/officeDocument/2006/customXml" ds:itemID="{FB309BF8-AE75-412E-9880-CBAD087E2879}">
  <ds:schemaRefs>
    <ds:schemaRef ds:uri="09164efe-76e4-41d1-8b13-97487b8976b5"/>
    <ds:schemaRef ds:uri="e7f33448-526a-44b0-bba5-113eafe2dac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12010</TotalTime>
  <Words>1059</Words>
  <Application>Microsoft Office PowerPoint</Application>
  <PresentationFormat>On-screen Show (4:3)</PresentationFormat>
  <Paragraphs>115</Paragraphs>
  <Slides>12</Slides>
  <Notes>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12</vt:i4>
      </vt:variant>
    </vt:vector>
  </HeadingPairs>
  <TitlesOfParts>
    <vt:vector size="19" baseType="lpstr">
      <vt:lpstr>Arial</vt:lpstr>
      <vt:lpstr>Calibri</vt:lpstr>
      <vt:lpstr>Leelawadee</vt:lpstr>
      <vt:lpstr>Times New Roman</vt:lpstr>
      <vt:lpstr>Wingdings</vt:lpstr>
      <vt:lpstr>Office Theme</vt:lpstr>
      <vt:lpstr>1_Office Theme</vt:lpstr>
      <vt:lpstr>In Conversation with the National Barbering &amp; Hairdressing Federation 8 October 2021</vt:lpstr>
      <vt:lpstr>What are we are going to cover?</vt:lpstr>
      <vt:lpstr>Traineeships from 1 September 2020</vt:lpstr>
      <vt:lpstr> Summary of changes   </vt:lpstr>
      <vt:lpstr>Traineeships Funding</vt:lpstr>
      <vt:lpstr>Procurement to Support the Growth of Traineeships</vt:lpstr>
      <vt:lpstr>Employer Incentive Payment</vt:lpstr>
      <vt:lpstr>Benefits to Employers</vt:lpstr>
      <vt:lpstr>Occupational Traineeships</vt:lpstr>
      <vt:lpstr>Occupational Traineeships</vt:lpstr>
      <vt:lpstr>Future Evaluation of the Programme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Department for Education</dc:title>
  <dc:creator>Publishing.TEAM@education.gsi.gov.uk</dc:creator>
  <cp:lastModifiedBy>Farooq Ali</cp:lastModifiedBy>
  <cp:revision>22</cp:revision>
  <cp:lastPrinted>2021-01-26T07:47:58Z</cp:lastPrinted>
  <dcterms:created xsi:type="dcterms:W3CDTF">2013-06-06T10:14:36Z</dcterms:created>
  <dcterms:modified xsi:type="dcterms:W3CDTF">2021-11-10T13:54:22Z</dcterms:modified>
  <cp:category>Master-Pres-v1.0</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0x0101002C8CFC9D9D1E36449A1E0106DC94C16E</vt:lpwstr>
  </property>
  <property fmtid="{D5CDD505-2E9C-101B-9397-08002B2CF9AE}" pid="3" name="_dlc_DocIdItemGuid">
    <vt:lpwstr>5117783f-1059-4b8c-835a-aaf8aa8179fc</vt:lpwstr>
  </property>
  <property fmtid="{D5CDD505-2E9C-101B-9397-08002B2CF9AE}" pid="4" name="Rights:ProtectiveMarking">
    <vt:lpwstr>2;#Official|0884c477-2e62-47ea-b19c-5af6e91124c5</vt:lpwstr>
  </property>
  <property fmtid="{D5CDD505-2E9C-101B-9397-08002B2CF9AE}" pid="5" name="Function">
    <vt:lpwstr/>
  </property>
  <property fmtid="{D5CDD505-2E9C-101B-9397-08002B2CF9AE}" pid="6" name="Subject1">
    <vt:lpwstr/>
  </property>
  <property fmtid="{D5CDD505-2E9C-101B-9397-08002B2CF9AE}" pid="7" name="SiteType">
    <vt:lpwstr/>
  </property>
  <property fmtid="{D5CDD505-2E9C-101B-9397-08002B2CF9AE}" pid="8" name="OrganisationalUnit">
    <vt:lpwstr>5;#Routes into Apprenticeships and Work|216b6de2-a090-4e55-9b4a-b277f0dcf23a</vt:lpwstr>
  </property>
  <property fmtid="{D5CDD505-2E9C-101B-9397-08002B2CF9AE}" pid="9" name="Owner">
    <vt:lpwstr>1;#DfE|a484111e-5b24-4ad9-9778-c536c8c88985</vt:lpwstr>
  </property>
</Properties>
</file>